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3.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4.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5.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10" r:id="rId2"/>
    <p:sldMasterId id="2147483736" r:id="rId3"/>
    <p:sldMasterId id="2147483762" r:id="rId4"/>
    <p:sldMasterId id="2147483789" r:id="rId5"/>
    <p:sldMasterId id="2147483816" r:id="rId6"/>
  </p:sldMasterIdLst>
  <p:notesMasterIdLst>
    <p:notesMasterId r:id="rId25"/>
  </p:notesMasterIdLst>
  <p:handoutMasterIdLst>
    <p:handoutMasterId r:id="rId26"/>
  </p:handoutMasterIdLst>
  <p:sldIdLst>
    <p:sldId id="387" r:id="rId7"/>
    <p:sldId id="342" r:id="rId8"/>
    <p:sldId id="344" r:id="rId9"/>
    <p:sldId id="443" r:id="rId10"/>
    <p:sldId id="438" r:id="rId11"/>
    <p:sldId id="439" r:id="rId12"/>
    <p:sldId id="444" r:id="rId13"/>
    <p:sldId id="445" r:id="rId14"/>
    <p:sldId id="440" r:id="rId15"/>
    <p:sldId id="437" r:id="rId16"/>
    <p:sldId id="448" r:id="rId17"/>
    <p:sldId id="449" r:id="rId18"/>
    <p:sldId id="450" r:id="rId19"/>
    <p:sldId id="451" r:id="rId20"/>
    <p:sldId id="452" r:id="rId21"/>
    <p:sldId id="436" r:id="rId22"/>
    <p:sldId id="453" r:id="rId23"/>
    <p:sldId id="270" r:id="rId24"/>
  </p:sldIdLst>
  <p:sldSz cx="9144000" cy="6858000" type="screen4x3"/>
  <p:notesSz cx="6794500" cy="99314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56">
          <p15:clr>
            <a:srgbClr val="A4A3A4"/>
          </p15:clr>
        </p15:guide>
        <p15:guide id="2" orient="horz" pos="3908">
          <p15:clr>
            <a:srgbClr val="A4A3A4"/>
          </p15:clr>
        </p15:guide>
        <p15:guide id="3" orient="horz" pos="3566">
          <p15:clr>
            <a:srgbClr val="A4A3A4"/>
          </p15:clr>
        </p15:guide>
        <p15:guide id="4" orient="horz" pos="1341">
          <p15:clr>
            <a:srgbClr val="A4A3A4"/>
          </p15:clr>
        </p15:guide>
        <p15:guide id="5" orient="horz" pos="443">
          <p15:clr>
            <a:srgbClr val="A4A3A4"/>
          </p15:clr>
        </p15:guide>
        <p15:guide id="6" pos="511">
          <p15:clr>
            <a:srgbClr val="A4A3A4"/>
          </p15:clr>
        </p15:guide>
        <p15:guide id="7" pos="4889">
          <p15:clr>
            <a:srgbClr val="A4A3A4"/>
          </p15:clr>
        </p15:guide>
        <p15:guide id="8" pos="2143">
          <p15:clr>
            <a:srgbClr val="A4A3A4"/>
          </p15:clr>
        </p15:guide>
      </p15:sldGuideLst>
    </p:ext>
    <p:ext uri="{2D200454-40CA-4A62-9FC3-DE9A4176ACB9}">
      <p15:notesGuideLst xmlns:p15="http://schemas.microsoft.com/office/powerpoint/2012/main">
        <p15:guide id="1" orient="horz" pos="3126">
          <p15:clr>
            <a:srgbClr val="A4A3A4"/>
          </p15:clr>
        </p15:guide>
        <p15:guide id="2" pos="2136">
          <p15:clr>
            <a:srgbClr val="A4A3A4"/>
          </p15:clr>
        </p15:guide>
        <p15:guide id="3" orient="horz" pos="3127">
          <p15:clr>
            <a:srgbClr val="A4A3A4"/>
          </p15:clr>
        </p15:guide>
        <p15:guide id="4" pos="214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3DB7E4"/>
    <a:srgbClr val="3F9C35"/>
    <a:srgbClr val="E98300"/>
    <a:srgbClr val="ED8B00"/>
    <a:srgbClr val="A5ACAF"/>
    <a:srgbClr val="D3BF96"/>
    <a:srgbClr val="857363"/>
    <a:srgbClr val="A2AAAD"/>
    <a:srgbClr val="DAD7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1E4AEA4-8DFA-4A89-87EB-49C32662AFE0}">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Inget format, inget rutnät">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B9631B5-78F2-41C9-869B-9F39066F8104}" styleName="Mellanmörkt format 3 - Dekorfärg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21E4AEA4-8DFA-4A89-87EB-49C32662AFE0}" styleName="Mellanmörkt format 2 - Dekorfär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892" autoAdjust="0"/>
    <p:restoredTop sz="76108" autoAdjust="0"/>
  </p:normalViewPr>
  <p:slideViewPr>
    <p:cSldViewPr snapToGrid="0" showGuides="1">
      <p:cViewPr varScale="1">
        <p:scale>
          <a:sx n="64" d="100"/>
          <a:sy n="64" d="100"/>
        </p:scale>
        <p:origin x="1114" y="130"/>
      </p:cViewPr>
      <p:guideLst>
        <p:guide orient="horz" pos="1256"/>
        <p:guide orient="horz" pos="3908"/>
        <p:guide orient="horz" pos="3566"/>
        <p:guide orient="horz" pos="1341"/>
        <p:guide orient="horz" pos="443"/>
        <p:guide pos="511"/>
        <p:guide pos="4889"/>
        <p:guide pos="2143"/>
      </p:guideLst>
    </p:cSldViewPr>
  </p:slideViewPr>
  <p:notesTextViewPr>
    <p:cViewPr>
      <p:scale>
        <a:sx n="1" d="1"/>
        <a:sy n="1" d="1"/>
      </p:scale>
      <p:origin x="0" y="0"/>
    </p:cViewPr>
  </p:notesTextViewPr>
  <p:sorterViewPr>
    <p:cViewPr>
      <p:scale>
        <a:sx n="110" d="100"/>
        <a:sy n="110" d="100"/>
      </p:scale>
      <p:origin x="0" y="4752"/>
    </p:cViewPr>
  </p:sorterViewPr>
  <p:notesViewPr>
    <p:cSldViewPr snapToGrid="0">
      <p:cViewPr varScale="1">
        <p:scale>
          <a:sx n="76" d="100"/>
          <a:sy n="76" d="100"/>
        </p:scale>
        <p:origin x="-3372" y="-96"/>
      </p:cViewPr>
      <p:guideLst>
        <p:guide orient="horz" pos="3126"/>
        <p:guide pos="2136"/>
        <p:guide orient="horz" pos="3127"/>
        <p:guide pos="214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A3B101-6AF1-4DA3-A60F-06B1AE968A83}" type="doc">
      <dgm:prSet loTypeId="urn:microsoft.com/office/officeart/2005/8/layout/process1" loCatId="process" qsTypeId="urn:microsoft.com/office/officeart/2005/8/quickstyle/simple1" qsCatId="simple" csTypeId="urn:microsoft.com/office/officeart/2005/8/colors/colorful3" csCatId="colorful" phldr="1"/>
      <dgm:spPr/>
      <dgm:t>
        <a:bodyPr/>
        <a:lstStyle/>
        <a:p>
          <a:endParaRPr lang="sv-SE"/>
        </a:p>
      </dgm:t>
    </dgm:pt>
    <dgm:pt modelId="{D50BE575-FD8D-441B-9E87-438BFBC448EC}">
      <dgm:prSet phldrT="[Text]"/>
      <dgm:spPr>
        <a:solidFill>
          <a:srgbClr val="E98300"/>
        </a:solidFill>
      </dgm:spPr>
      <dgm:t>
        <a:bodyPr/>
        <a:lstStyle/>
        <a:p>
          <a:r>
            <a:rPr lang="sv-SE" b="1" smtClean="0"/>
            <a:t>Rekrytering</a:t>
          </a:r>
          <a:endParaRPr lang="sv-SE" b="1" dirty="0"/>
        </a:p>
      </dgm:t>
    </dgm:pt>
    <dgm:pt modelId="{3CE69EB1-5BE3-4606-89E4-02E9CAE5AE07}" type="parTrans" cxnId="{A1B398AA-DB39-4195-B990-E59FD4502D04}">
      <dgm:prSet/>
      <dgm:spPr/>
      <dgm:t>
        <a:bodyPr/>
        <a:lstStyle/>
        <a:p>
          <a:endParaRPr lang="sv-SE" b="1">
            <a:solidFill>
              <a:schemeClr val="accent2">
                <a:lumMod val="50000"/>
              </a:schemeClr>
            </a:solidFill>
          </a:endParaRPr>
        </a:p>
      </dgm:t>
    </dgm:pt>
    <dgm:pt modelId="{81989851-D4A7-4352-B087-A70D4847D17F}" type="sibTrans" cxnId="{A1B398AA-DB39-4195-B990-E59FD4502D04}">
      <dgm:prSet/>
      <dgm:spPr>
        <a:solidFill>
          <a:srgbClr val="ED8B00"/>
        </a:solidFill>
      </dgm:spPr>
      <dgm:t>
        <a:bodyPr/>
        <a:lstStyle/>
        <a:p>
          <a:endParaRPr lang="sv-SE" b="1">
            <a:solidFill>
              <a:schemeClr val="accent2">
                <a:lumMod val="50000"/>
              </a:schemeClr>
            </a:solidFill>
          </a:endParaRPr>
        </a:p>
      </dgm:t>
    </dgm:pt>
    <dgm:pt modelId="{B99B3DB9-8A01-46F1-AE37-D89130829BD0}">
      <dgm:prSet phldrT="[Text]"/>
      <dgm:spPr/>
      <dgm:t>
        <a:bodyPr/>
        <a:lstStyle/>
        <a:p>
          <a:r>
            <a:rPr lang="sv-SE" b="1" smtClean="0"/>
            <a:t>Utredning</a:t>
          </a:r>
          <a:endParaRPr lang="sv-SE" b="1" dirty="0"/>
        </a:p>
      </dgm:t>
    </dgm:pt>
    <dgm:pt modelId="{42C61D9A-3AA9-4F47-BDD4-C82EAB128697}" type="parTrans" cxnId="{E835E2DE-CF0C-44DA-9D69-33026BB82EDE}">
      <dgm:prSet/>
      <dgm:spPr/>
      <dgm:t>
        <a:bodyPr/>
        <a:lstStyle/>
        <a:p>
          <a:endParaRPr lang="sv-SE" b="1">
            <a:solidFill>
              <a:schemeClr val="accent2">
                <a:lumMod val="50000"/>
              </a:schemeClr>
            </a:solidFill>
          </a:endParaRPr>
        </a:p>
      </dgm:t>
    </dgm:pt>
    <dgm:pt modelId="{D5634A31-0225-43D9-90FC-1AD4928B20EB}" type="sibTrans" cxnId="{E835E2DE-CF0C-44DA-9D69-33026BB82EDE}">
      <dgm:prSet/>
      <dgm:spPr/>
      <dgm:t>
        <a:bodyPr/>
        <a:lstStyle/>
        <a:p>
          <a:endParaRPr lang="sv-SE" b="1">
            <a:solidFill>
              <a:schemeClr val="accent2">
                <a:lumMod val="50000"/>
              </a:schemeClr>
            </a:solidFill>
          </a:endParaRPr>
        </a:p>
      </dgm:t>
    </dgm:pt>
    <dgm:pt modelId="{E53E8FFD-1F38-41AC-AA78-40F64868058B}">
      <dgm:prSet phldrT="[Text]"/>
      <dgm:spPr/>
      <dgm:t>
        <a:bodyPr/>
        <a:lstStyle/>
        <a:p>
          <a:r>
            <a:rPr lang="sv-SE" b="1" smtClean="0"/>
            <a:t>Utbildning</a:t>
          </a:r>
          <a:endParaRPr lang="sv-SE" b="1" dirty="0"/>
        </a:p>
      </dgm:t>
    </dgm:pt>
    <dgm:pt modelId="{7A3BB326-C984-4139-BB28-CB306DABB887}" type="parTrans" cxnId="{0EDED88D-AD31-4B2E-8487-E894815CE23F}">
      <dgm:prSet/>
      <dgm:spPr/>
      <dgm:t>
        <a:bodyPr/>
        <a:lstStyle/>
        <a:p>
          <a:endParaRPr lang="sv-SE" b="1">
            <a:solidFill>
              <a:schemeClr val="accent2">
                <a:lumMod val="50000"/>
              </a:schemeClr>
            </a:solidFill>
          </a:endParaRPr>
        </a:p>
      </dgm:t>
    </dgm:pt>
    <dgm:pt modelId="{B0FBE6D0-4376-4CDE-B5AF-5B46603BB53C}" type="sibTrans" cxnId="{0EDED88D-AD31-4B2E-8487-E894815CE23F}">
      <dgm:prSet/>
      <dgm:spPr/>
      <dgm:t>
        <a:bodyPr/>
        <a:lstStyle/>
        <a:p>
          <a:endParaRPr lang="sv-SE" b="1">
            <a:solidFill>
              <a:schemeClr val="accent2">
                <a:lumMod val="50000"/>
              </a:schemeClr>
            </a:solidFill>
          </a:endParaRPr>
        </a:p>
      </dgm:t>
    </dgm:pt>
    <dgm:pt modelId="{59AE2ADF-EE20-4B4A-BB61-1E295C54B373}" type="pres">
      <dgm:prSet presAssocID="{81A3B101-6AF1-4DA3-A60F-06B1AE968A83}" presName="Name0" presStyleCnt="0">
        <dgm:presLayoutVars>
          <dgm:dir/>
          <dgm:resizeHandles val="exact"/>
        </dgm:presLayoutVars>
      </dgm:prSet>
      <dgm:spPr/>
      <dgm:t>
        <a:bodyPr/>
        <a:lstStyle/>
        <a:p>
          <a:endParaRPr lang="sv-SE"/>
        </a:p>
      </dgm:t>
    </dgm:pt>
    <dgm:pt modelId="{5A31D27C-F85D-4001-BAC1-75B9AB65475D}" type="pres">
      <dgm:prSet presAssocID="{D50BE575-FD8D-441B-9E87-438BFBC448EC}" presName="node" presStyleLbl="node1" presStyleIdx="0" presStyleCnt="3">
        <dgm:presLayoutVars>
          <dgm:bulletEnabled val="1"/>
        </dgm:presLayoutVars>
      </dgm:prSet>
      <dgm:spPr/>
      <dgm:t>
        <a:bodyPr/>
        <a:lstStyle/>
        <a:p>
          <a:endParaRPr lang="sv-SE"/>
        </a:p>
      </dgm:t>
    </dgm:pt>
    <dgm:pt modelId="{E1FC4CA5-BC9B-473F-9C2B-240757C8640D}" type="pres">
      <dgm:prSet presAssocID="{81989851-D4A7-4352-B087-A70D4847D17F}" presName="sibTrans" presStyleLbl="sibTrans2D1" presStyleIdx="0" presStyleCnt="2"/>
      <dgm:spPr/>
      <dgm:t>
        <a:bodyPr/>
        <a:lstStyle/>
        <a:p>
          <a:endParaRPr lang="sv-SE"/>
        </a:p>
      </dgm:t>
    </dgm:pt>
    <dgm:pt modelId="{3D5D9CBD-0290-4C48-92B2-770E4D1E3E32}" type="pres">
      <dgm:prSet presAssocID="{81989851-D4A7-4352-B087-A70D4847D17F}" presName="connectorText" presStyleLbl="sibTrans2D1" presStyleIdx="0" presStyleCnt="2"/>
      <dgm:spPr/>
      <dgm:t>
        <a:bodyPr/>
        <a:lstStyle/>
        <a:p>
          <a:endParaRPr lang="sv-SE"/>
        </a:p>
      </dgm:t>
    </dgm:pt>
    <dgm:pt modelId="{904961DF-335E-487B-871B-DF36DBF191C1}" type="pres">
      <dgm:prSet presAssocID="{B99B3DB9-8A01-46F1-AE37-D89130829BD0}" presName="node" presStyleLbl="node1" presStyleIdx="1" presStyleCnt="3">
        <dgm:presLayoutVars>
          <dgm:bulletEnabled val="1"/>
        </dgm:presLayoutVars>
      </dgm:prSet>
      <dgm:spPr/>
      <dgm:t>
        <a:bodyPr/>
        <a:lstStyle/>
        <a:p>
          <a:endParaRPr lang="sv-SE"/>
        </a:p>
      </dgm:t>
    </dgm:pt>
    <dgm:pt modelId="{FF1D81C7-45F7-400D-A2AA-72C84BED6D24}" type="pres">
      <dgm:prSet presAssocID="{D5634A31-0225-43D9-90FC-1AD4928B20EB}" presName="sibTrans" presStyleLbl="sibTrans2D1" presStyleIdx="1" presStyleCnt="2"/>
      <dgm:spPr/>
      <dgm:t>
        <a:bodyPr/>
        <a:lstStyle/>
        <a:p>
          <a:endParaRPr lang="sv-SE"/>
        </a:p>
      </dgm:t>
    </dgm:pt>
    <dgm:pt modelId="{12584661-08BC-4427-A895-553FE5AFF9E9}" type="pres">
      <dgm:prSet presAssocID="{D5634A31-0225-43D9-90FC-1AD4928B20EB}" presName="connectorText" presStyleLbl="sibTrans2D1" presStyleIdx="1" presStyleCnt="2"/>
      <dgm:spPr/>
      <dgm:t>
        <a:bodyPr/>
        <a:lstStyle/>
        <a:p>
          <a:endParaRPr lang="sv-SE"/>
        </a:p>
      </dgm:t>
    </dgm:pt>
    <dgm:pt modelId="{8BD258A9-E569-4FDA-BED7-C148F2F4F56B}" type="pres">
      <dgm:prSet presAssocID="{E53E8FFD-1F38-41AC-AA78-40F64868058B}" presName="node" presStyleLbl="node1" presStyleIdx="2" presStyleCnt="3">
        <dgm:presLayoutVars>
          <dgm:bulletEnabled val="1"/>
        </dgm:presLayoutVars>
      </dgm:prSet>
      <dgm:spPr/>
      <dgm:t>
        <a:bodyPr/>
        <a:lstStyle/>
        <a:p>
          <a:endParaRPr lang="sv-SE"/>
        </a:p>
      </dgm:t>
    </dgm:pt>
  </dgm:ptLst>
  <dgm:cxnLst>
    <dgm:cxn modelId="{A1B398AA-DB39-4195-B990-E59FD4502D04}" srcId="{81A3B101-6AF1-4DA3-A60F-06B1AE968A83}" destId="{D50BE575-FD8D-441B-9E87-438BFBC448EC}" srcOrd="0" destOrd="0" parTransId="{3CE69EB1-5BE3-4606-89E4-02E9CAE5AE07}" sibTransId="{81989851-D4A7-4352-B087-A70D4847D17F}"/>
    <dgm:cxn modelId="{D051F9E2-1B5D-424A-9576-D311CEBA2BB9}" type="presOf" srcId="{81989851-D4A7-4352-B087-A70D4847D17F}" destId="{E1FC4CA5-BC9B-473F-9C2B-240757C8640D}" srcOrd="0" destOrd="0" presId="urn:microsoft.com/office/officeart/2005/8/layout/process1"/>
    <dgm:cxn modelId="{5A279D69-727F-4F78-BB76-A5DC585F5A6A}" type="presOf" srcId="{D5634A31-0225-43D9-90FC-1AD4928B20EB}" destId="{12584661-08BC-4427-A895-553FE5AFF9E9}" srcOrd="1" destOrd="0" presId="urn:microsoft.com/office/officeart/2005/8/layout/process1"/>
    <dgm:cxn modelId="{E835E2DE-CF0C-44DA-9D69-33026BB82EDE}" srcId="{81A3B101-6AF1-4DA3-A60F-06B1AE968A83}" destId="{B99B3DB9-8A01-46F1-AE37-D89130829BD0}" srcOrd="1" destOrd="0" parTransId="{42C61D9A-3AA9-4F47-BDD4-C82EAB128697}" sibTransId="{D5634A31-0225-43D9-90FC-1AD4928B20EB}"/>
    <dgm:cxn modelId="{270F5A02-FF8D-42D7-818F-F948C6856AAE}" type="presOf" srcId="{81A3B101-6AF1-4DA3-A60F-06B1AE968A83}" destId="{59AE2ADF-EE20-4B4A-BB61-1E295C54B373}" srcOrd="0" destOrd="0" presId="urn:microsoft.com/office/officeart/2005/8/layout/process1"/>
    <dgm:cxn modelId="{087039EF-4DDC-48A2-8CD2-51DE62DE7578}" type="presOf" srcId="{81989851-D4A7-4352-B087-A70D4847D17F}" destId="{3D5D9CBD-0290-4C48-92B2-770E4D1E3E32}" srcOrd="1" destOrd="0" presId="urn:microsoft.com/office/officeart/2005/8/layout/process1"/>
    <dgm:cxn modelId="{FF5F9B0F-F90C-4600-819E-DBF07EB78C0B}" type="presOf" srcId="{D5634A31-0225-43D9-90FC-1AD4928B20EB}" destId="{FF1D81C7-45F7-400D-A2AA-72C84BED6D24}" srcOrd="0" destOrd="0" presId="urn:microsoft.com/office/officeart/2005/8/layout/process1"/>
    <dgm:cxn modelId="{F12A4315-72AB-4CDB-BB05-2BD375D84C86}" type="presOf" srcId="{B99B3DB9-8A01-46F1-AE37-D89130829BD0}" destId="{904961DF-335E-487B-871B-DF36DBF191C1}" srcOrd="0" destOrd="0" presId="urn:microsoft.com/office/officeart/2005/8/layout/process1"/>
    <dgm:cxn modelId="{0EDED88D-AD31-4B2E-8487-E894815CE23F}" srcId="{81A3B101-6AF1-4DA3-A60F-06B1AE968A83}" destId="{E53E8FFD-1F38-41AC-AA78-40F64868058B}" srcOrd="2" destOrd="0" parTransId="{7A3BB326-C984-4139-BB28-CB306DABB887}" sibTransId="{B0FBE6D0-4376-4CDE-B5AF-5B46603BB53C}"/>
    <dgm:cxn modelId="{555245B6-F034-4D54-9C9D-FEA0EC8D9F1A}" type="presOf" srcId="{D50BE575-FD8D-441B-9E87-438BFBC448EC}" destId="{5A31D27C-F85D-4001-BAC1-75B9AB65475D}" srcOrd="0" destOrd="0" presId="urn:microsoft.com/office/officeart/2005/8/layout/process1"/>
    <dgm:cxn modelId="{F7570EC8-6445-4A9F-A591-B2F9014C8A9E}" type="presOf" srcId="{E53E8FFD-1F38-41AC-AA78-40F64868058B}" destId="{8BD258A9-E569-4FDA-BED7-C148F2F4F56B}" srcOrd="0" destOrd="0" presId="urn:microsoft.com/office/officeart/2005/8/layout/process1"/>
    <dgm:cxn modelId="{D16DE403-6012-4964-81EE-AE990DFDA8CF}" type="presParOf" srcId="{59AE2ADF-EE20-4B4A-BB61-1E295C54B373}" destId="{5A31D27C-F85D-4001-BAC1-75B9AB65475D}" srcOrd="0" destOrd="0" presId="urn:microsoft.com/office/officeart/2005/8/layout/process1"/>
    <dgm:cxn modelId="{9445C572-33BD-405C-B3A9-0ADBF162E61E}" type="presParOf" srcId="{59AE2ADF-EE20-4B4A-BB61-1E295C54B373}" destId="{E1FC4CA5-BC9B-473F-9C2B-240757C8640D}" srcOrd="1" destOrd="0" presId="urn:microsoft.com/office/officeart/2005/8/layout/process1"/>
    <dgm:cxn modelId="{9BDB38A7-698F-481A-973D-2BC5C6C9F5CC}" type="presParOf" srcId="{E1FC4CA5-BC9B-473F-9C2B-240757C8640D}" destId="{3D5D9CBD-0290-4C48-92B2-770E4D1E3E32}" srcOrd="0" destOrd="0" presId="urn:microsoft.com/office/officeart/2005/8/layout/process1"/>
    <dgm:cxn modelId="{6FB929C3-25F6-411C-A283-A2C7629FAF41}" type="presParOf" srcId="{59AE2ADF-EE20-4B4A-BB61-1E295C54B373}" destId="{904961DF-335E-487B-871B-DF36DBF191C1}" srcOrd="2" destOrd="0" presId="urn:microsoft.com/office/officeart/2005/8/layout/process1"/>
    <dgm:cxn modelId="{714BA6D5-BDB3-4FD1-B299-841CD36094F9}" type="presParOf" srcId="{59AE2ADF-EE20-4B4A-BB61-1E295C54B373}" destId="{FF1D81C7-45F7-400D-A2AA-72C84BED6D24}" srcOrd="3" destOrd="0" presId="urn:microsoft.com/office/officeart/2005/8/layout/process1"/>
    <dgm:cxn modelId="{0093B1C0-F5C2-42D6-AB0B-1C28E137ED74}" type="presParOf" srcId="{FF1D81C7-45F7-400D-A2AA-72C84BED6D24}" destId="{12584661-08BC-4427-A895-553FE5AFF9E9}" srcOrd="0" destOrd="0" presId="urn:microsoft.com/office/officeart/2005/8/layout/process1"/>
    <dgm:cxn modelId="{9F523E40-A641-4711-A61D-3D5A7823A17D}" type="presParOf" srcId="{59AE2ADF-EE20-4B4A-BB61-1E295C54B373}" destId="{8BD258A9-E569-4FDA-BED7-C148F2F4F56B}"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31D27C-F85D-4001-BAC1-75B9AB65475D}">
      <dsp:nvSpPr>
        <dsp:cNvPr id="0" name=""/>
        <dsp:cNvSpPr/>
      </dsp:nvSpPr>
      <dsp:spPr>
        <a:xfrm>
          <a:off x="7332" y="1318991"/>
          <a:ext cx="2191486" cy="1314891"/>
        </a:xfrm>
        <a:prstGeom prst="roundRect">
          <a:avLst>
            <a:gd name="adj" fmla="val 10000"/>
          </a:avLst>
        </a:prstGeom>
        <a:solidFill>
          <a:srgbClr val="E983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sv-SE" sz="2700" b="1" kern="1200" smtClean="0"/>
            <a:t>Rekrytering</a:t>
          </a:r>
          <a:endParaRPr lang="sv-SE" sz="2700" b="1" kern="1200" dirty="0"/>
        </a:p>
      </dsp:txBody>
      <dsp:txXfrm>
        <a:off x="45844" y="1357503"/>
        <a:ext cx="2114462" cy="1237867"/>
      </dsp:txXfrm>
    </dsp:sp>
    <dsp:sp modelId="{E1FC4CA5-BC9B-473F-9C2B-240757C8640D}">
      <dsp:nvSpPr>
        <dsp:cNvPr id="0" name=""/>
        <dsp:cNvSpPr/>
      </dsp:nvSpPr>
      <dsp:spPr>
        <a:xfrm>
          <a:off x="2417966" y="1704693"/>
          <a:ext cx="464595" cy="543488"/>
        </a:xfrm>
        <a:prstGeom prst="rightArrow">
          <a:avLst>
            <a:gd name="adj1" fmla="val 60000"/>
            <a:gd name="adj2" fmla="val 50000"/>
          </a:avLst>
        </a:prstGeom>
        <a:solidFill>
          <a:srgbClr val="ED8B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sv-SE" sz="2100" b="1" kern="1200">
            <a:solidFill>
              <a:schemeClr val="accent2">
                <a:lumMod val="50000"/>
              </a:schemeClr>
            </a:solidFill>
          </a:endParaRPr>
        </a:p>
      </dsp:txBody>
      <dsp:txXfrm>
        <a:off x="2417966" y="1813391"/>
        <a:ext cx="325217" cy="326092"/>
      </dsp:txXfrm>
    </dsp:sp>
    <dsp:sp modelId="{904961DF-335E-487B-871B-DF36DBF191C1}">
      <dsp:nvSpPr>
        <dsp:cNvPr id="0" name=""/>
        <dsp:cNvSpPr/>
      </dsp:nvSpPr>
      <dsp:spPr>
        <a:xfrm>
          <a:off x="3075412" y="1318991"/>
          <a:ext cx="2191486" cy="1314891"/>
        </a:xfrm>
        <a:prstGeom prst="roundRect">
          <a:avLst>
            <a:gd name="adj" fmla="val 10000"/>
          </a:avLst>
        </a:prstGeom>
        <a:solidFill>
          <a:schemeClr val="accent3">
            <a:hueOff val="4868349"/>
            <a:satOff val="29530"/>
            <a:lumOff val="-2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sv-SE" sz="2700" b="1" kern="1200" smtClean="0"/>
            <a:t>Utredning</a:t>
          </a:r>
          <a:endParaRPr lang="sv-SE" sz="2700" b="1" kern="1200" dirty="0"/>
        </a:p>
      </dsp:txBody>
      <dsp:txXfrm>
        <a:off x="3113924" y="1357503"/>
        <a:ext cx="2114462" cy="1237867"/>
      </dsp:txXfrm>
    </dsp:sp>
    <dsp:sp modelId="{FF1D81C7-45F7-400D-A2AA-72C84BED6D24}">
      <dsp:nvSpPr>
        <dsp:cNvPr id="0" name=""/>
        <dsp:cNvSpPr/>
      </dsp:nvSpPr>
      <dsp:spPr>
        <a:xfrm>
          <a:off x="5486047" y="1704693"/>
          <a:ext cx="464595" cy="543488"/>
        </a:xfrm>
        <a:prstGeom prst="rightArrow">
          <a:avLst>
            <a:gd name="adj1" fmla="val 60000"/>
            <a:gd name="adj2" fmla="val 50000"/>
          </a:avLst>
        </a:prstGeom>
        <a:solidFill>
          <a:schemeClr val="accent3">
            <a:hueOff val="9736697"/>
            <a:satOff val="59060"/>
            <a:lumOff val="-5725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sv-SE" sz="2100" b="1" kern="1200">
            <a:solidFill>
              <a:schemeClr val="accent2">
                <a:lumMod val="50000"/>
              </a:schemeClr>
            </a:solidFill>
          </a:endParaRPr>
        </a:p>
      </dsp:txBody>
      <dsp:txXfrm>
        <a:off x="5486047" y="1813391"/>
        <a:ext cx="325217" cy="326092"/>
      </dsp:txXfrm>
    </dsp:sp>
    <dsp:sp modelId="{8BD258A9-E569-4FDA-BED7-C148F2F4F56B}">
      <dsp:nvSpPr>
        <dsp:cNvPr id="0" name=""/>
        <dsp:cNvSpPr/>
      </dsp:nvSpPr>
      <dsp:spPr>
        <a:xfrm>
          <a:off x="6143493" y="1318991"/>
          <a:ext cx="2191486" cy="1314891"/>
        </a:xfrm>
        <a:prstGeom prst="roundRect">
          <a:avLst>
            <a:gd name="adj" fmla="val 10000"/>
          </a:avLst>
        </a:prstGeom>
        <a:solidFill>
          <a:schemeClr val="accent3">
            <a:hueOff val="9736697"/>
            <a:satOff val="59060"/>
            <a:lumOff val="-572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sv-SE" sz="2700" b="1" kern="1200" smtClean="0"/>
            <a:t>Utbildning</a:t>
          </a:r>
          <a:endParaRPr lang="sv-SE" sz="2700" b="1" kern="1200" dirty="0"/>
        </a:p>
      </dsp:txBody>
      <dsp:txXfrm>
        <a:off x="6182005" y="1357503"/>
        <a:ext cx="2114462" cy="1237867"/>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3966" cy="497126"/>
          </a:xfrm>
          <a:prstGeom prst="rect">
            <a:avLst/>
          </a:prstGeom>
        </p:spPr>
        <p:txBody>
          <a:bodyPr vert="horz" lIns="91531" tIns="45766" rIns="91531" bIns="45766" rtlCol="0"/>
          <a:lstStyle>
            <a:lvl1pPr algn="l">
              <a:defRPr sz="1200"/>
            </a:lvl1pPr>
          </a:lstStyle>
          <a:p>
            <a:endParaRPr lang="sv-SE"/>
          </a:p>
        </p:txBody>
      </p:sp>
      <p:sp>
        <p:nvSpPr>
          <p:cNvPr id="3" name="Platshållare för datum 2"/>
          <p:cNvSpPr>
            <a:spLocks noGrp="1"/>
          </p:cNvSpPr>
          <p:nvPr>
            <p:ph type="dt" sz="quarter" idx="1"/>
          </p:nvPr>
        </p:nvSpPr>
        <p:spPr>
          <a:xfrm>
            <a:off x="3848945" y="0"/>
            <a:ext cx="2943966" cy="497126"/>
          </a:xfrm>
          <a:prstGeom prst="rect">
            <a:avLst/>
          </a:prstGeom>
        </p:spPr>
        <p:txBody>
          <a:bodyPr vert="horz" lIns="91531" tIns="45766" rIns="91531" bIns="45766" rtlCol="0"/>
          <a:lstStyle>
            <a:lvl1pPr algn="r">
              <a:defRPr sz="1200"/>
            </a:lvl1pPr>
          </a:lstStyle>
          <a:p>
            <a:fld id="{2626941D-6ED6-4480-B48D-D720ADA45BFB}" type="datetimeFigureOut">
              <a:rPr lang="sv-SE" smtClean="0"/>
              <a:t>2018-05-24</a:t>
            </a:fld>
            <a:endParaRPr lang="sv-SE"/>
          </a:p>
        </p:txBody>
      </p:sp>
      <p:sp>
        <p:nvSpPr>
          <p:cNvPr id="4" name="Platshållare för sidfot 3"/>
          <p:cNvSpPr>
            <a:spLocks noGrp="1"/>
          </p:cNvSpPr>
          <p:nvPr>
            <p:ph type="ftr" sz="quarter" idx="2"/>
          </p:nvPr>
        </p:nvSpPr>
        <p:spPr>
          <a:xfrm>
            <a:off x="0" y="9432687"/>
            <a:ext cx="2943966" cy="497125"/>
          </a:xfrm>
          <a:prstGeom prst="rect">
            <a:avLst/>
          </a:prstGeom>
        </p:spPr>
        <p:txBody>
          <a:bodyPr vert="horz" lIns="91531" tIns="45766" rIns="91531" bIns="45766" rtlCol="0" anchor="b"/>
          <a:lstStyle>
            <a:lvl1pPr algn="l">
              <a:defRPr sz="1200"/>
            </a:lvl1pPr>
          </a:lstStyle>
          <a:p>
            <a:endParaRPr lang="sv-SE"/>
          </a:p>
        </p:txBody>
      </p:sp>
      <p:sp>
        <p:nvSpPr>
          <p:cNvPr id="5" name="Platshållare för bildnummer 4"/>
          <p:cNvSpPr>
            <a:spLocks noGrp="1"/>
          </p:cNvSpPr>
          <p:nvPr>
            <p:ph type="sldNum" sz="quarter" idx="3"/>
          </p:nvPr>
        </p:nvSpPr>
        <p:spPr>
          <a:xfrm>
            <a:off x="3848945" y="9432687"/>
            <a:ext cx="2943966" cy="497125"/>
          </a:xfrm>
          <a:prstGeom prst="rect">
            <a:avLst/>
          </a:prstGeom>
        </p:spPr>
        <p:txBody>
          <a:bodyPr vert="horz" lIns="91531" tIns="45766" rIns="91531" bIns="45766" rtlCol="0" anchor="b"/>
          <a:lstStyle>
            <a:lvl1pPr algn="r">
              <a:defRPr sz="1200"/>
            </a:lvl1pPr>
          </a:lstStyle>
          <a:p>
            <a:fld id="{4BCD1ED4-416D-4DD7-8370-109B0FEA21A2}" type="slidenum">
              <a:rPr lang="sv-SE" smtClean="0"/>
              <a:t>‹#›</a:t>
            </a:fld>
            <a:endParaRPr lang="sv-SE"/>
          </a:p>
        </p:txBody>
      </p:sp>
    </p:spTree>
    <p:extLst>
      <p:ext uri="{BB962C8B-B14F-4D97-AF65-F5344CB8AC3E}">
        <p14:creationId xmlns:p14="http://schemas.microsoft.com/office/powerpoint/2010/main" val="21974644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1"/>
            <a:ext cx="2944283" cy="496570"/>
          </a:xfrm>
          <a:prstGeom prst="rect">
            <a:avLst/>
          </a:prstGeom>
        </p:spPr>
        <p:txBody>
          <a:bodyPr vert="horz" lIns="95565" tIns="47784" rIns="95565" bIns="47784" rtlCol="0"/>
          <a:lstStyle>
            <a:lvl1pPr algn="l">
              <a:defRPr sz="1200"/>
            </a:lvl1pPr>
          </a:lstStyle>
          <a:p>
            <a:endParaRPr lang="sv-SE"/>
          </a:p>
        </p:txBody>
      </p:sp>
      <p:sp>
        <p:nvSpPr>
          <p:cNvPr id="3" name="Platshållare för datum 2"/>
          <p:cNvSpPr>
            <a:spLocks noGrp="1"/>
          </p:cNvSpPr>
          <p:nvPr>
            <p:ph type="dt" idx="1"/>
          </p:nvPr>
        </p:nvSpPr>
        <p:spPr>
          <a:xfrm>
            <a:off x="3848645" y="1"/>
            <a:ext cx="2944283" cy="496570"/>
          </a:xfrm>
          <a:prstGeom prst="rect">
            <a:avLst/>
          </a:prstGeom>
        </p:spPr>
        <p:txBody>
          <a:bodyPr vert="horz" lIns="95565" tIns="47784" rIns="95565" bIns="47784" rtlCol="0"/>
          <a:lstStyle>
            <a:lvl1pPr algn="r">
              <a:defRPr sz="1200"/>
            </a:lvl1pPr>
          </a:lstStyle>
          <a:p>
            <a:fld id="{00F28322-9E50-4BFC-ADA5-24FE44B8EB92}" type="datetimeFigureOut">
              <a:rPr lang="sv-SE" smtClean="0"/>
              <a:t>2018-05-24</a:t>
            </a:fld>
            <a:endParaRPr lang="sv-SE"/>
          </a:p>
        </p:txBody>
      </p:sp>
      <p:sp>
        <p:nvSpPr>
          <p:cNvPr id="4" name="Platshållare för bildobjekt 3"/>
          <p:cNvSpPr>
            <a:spLocks noGrp="1" noRot="1" noChangeAspect="1"/>
          </p:cNvSpPr>
          <p:nvPr>
            <p:ph type="sldImg" idx="2"/>
          </p:nvPr>
        </p:nvSpPr>
        <p:spPr>
          <a:xfrm>
            <a:off x="915988" y="746125"/>
            <a:ext cx="4962525" cy="3721100"/>
          </a:xfrm>
          <a:prstGeom prst="rect">
            <a:avLst/>
          </a:prstGeom>
          <a:noFill/>
          <a:ln w="12700">
            <a:solidFill>
              <a:prstClr val="black"/>
            </a:solidFill>
          </a:ln>
        </p:spPr>
        <p:txBody>
          <a:bodyPr vert="horz" lIns="95565" tIns="47784" rIns="95565" bIns="47784" rtlCol="0" anchor="ctr"/>
          <a:lstStyle/>
          <a:p>
            <a:endParaRPr lang="sv-SE"/>
          </a:p>
        </p:txBody>
      </p:sp>
      <p:sp>
        <p:nvSpPr>
          <p:cNvPr id="5" name="Platshållare för anteckningar 4"/>
          <p:cNvSpPr>
            <a:spLocks noGrp="1"/>
          </p:cNvSpPr>
          <p:nvPr>
            <p:ph type="body" sz="quarter" idx="3"/>
          </p:nvPr>
        </p:nvSpPr>
        <p:spPr>
          <a:xfrm>
            <a:off x="679450" y="4717415"/>
            <a:ext cx="5435600" cy="4469130"/>
          </a:xfrm>
          <a:prstGeom prst="rect">
            <a:avLst/>
          </a:prstGeom>
        </p:spPr>
        <p:txBody>
          <a:bodyPr vert="horz" lIns="95565" tIns="47784" rIns="95565" bIns="47784" rtlCol="0"/>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9433107"/>
            <a:ext cx="2944283" cy="496570"/>
          </a:xfrm>
          <a:prstGeom prst="rect">
            <a:avLst/>
          </a:prstGeom>
        </p:spPr>
        <p:txBody>
          <a:bodyPr vert="horz" lIns="95565" tIns="47784" rIns="95565" bIns="47784" rtlCol="0" anchor="b"/>
          <a:lstStyle>
            <a:lvl1pPr algn="l">
              <a:defRPr sz="1200"/>
            </a:lvl1pPr>
          </a:lstStyle>
          <a:p>
            <a:endParaRPr lang="sv-SE"/>
          </a:p>
        </p:txBody>
      </p:sp>
      <p:sp>
        <p:nvSpPr>
          <p:cNvPr id="7" name="Platshållare för bildnummer 6"/>
          <p:cNvSpPr>
            <a:spLocks noGrp="1"/>
          </p:cNvSpPr>
          <p:nvPr>
            <p:ph type="sldNum" sz="quarter" idx="5"/>
          </p:nvPr>
        </p:nvSpPr>
        <p:spPr>
          <a:xfrm>
            <a:off x="3848645" y="9433107"/>
            <a:ext cx="2944283" cy="496570"/>
          </a:xfrm>
          <a:prstGeom prst="rect">
            <a:avLst/>
          </a:prstGeom>
        </p:spPr>
        <p:txBody>
          <a:bodyPr vert="horz" lIns="95565" tIns="47784" rIns="95565" bIns="47784" rtlCol="0" anchor="b"/>
          <a:lstStyle>
            <a:lvl1pPr algn="r">
              <a:defRPr sz="1200"/>
            </a:lvl1pPr>
          </a:lstStyle>
          <a:p>
            <a:fld id="{D4045FB0-5EAC-49C2-A7A1-C763FDD81356}" type="slidenum">
              <a:rPr lang="sv-SE" smtClean="0"/>
              <a:t>‹#›</a:t>
            </a:fld>
            <a:endParaRPr lang="sv-SE"/>
          </a:p>
        </p:txBody>
      </p:sp>
    </p:spTree>
    <p:extLst>
      <p:ext uri="{BB962C8B-B14F-4D97-AF65-F5344CB8AC3E}">
        <p14:creationId xmlns:p14="http://schemas.microsoft.com/office/powerpoint/2010/main" val="1882376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smtClean="0"/>
              <a:t>Vi</a:t>
            </a:r>
            <a:r>
              <a:rPr lang="sv-SE" b="1" baseline="0" dirty="0" smtClean="0"/>
              <a:t> presenterar oss och berättar att vi kommer från Socialstyrelsen.</a:t>
            </a:r>
          </a:p>
          <a:p>
            <a:endParaRPr lang="sv-SE" b="1" baseline="0" dirty="0" smtClean="0"/>
          </a:p>
          <a:p>
            <a:r>
              <a:rPr lang="sv-SE" b="1" baseline="0" dirty="0" smtClean="0"/>
              <a:t>Solveig berättar om syftet med vår presentation:</a:t>
            </a:r>
          </a:p>
          <a:p>
            <a:endParaRPr lang="sv-SE" b="1" baseline="0" dirty="0" smtClean="0"/>
          </a:p>
          <a:p>
            <a:pPr marL="171450" indent="-171450">
              <a:buFont typeface="Arial" panose="020B0604020202020204" pitchFamily="34" charset="0"/>
              <a:buChar char="•"/>
            </a:pPr>
            <a:r>
              <a:rPr lang="sv-SE" b="1" baseline="0" dirty="0" smtClean="0"/>
              <a:t>ge en kort sammanfattning av vad som pågår på nationell nivå/Socialstyrelsen - Solveig</a:t>
            </a:r>
          </a:p>
          <a:p>
            <a:pPr marL="171450" indent="-171450">
              <a:buFont typeface="Arial" panose="020B0604020202020204" pitchFamily="34" charset="0"/>
              <a:buChar char="•"/>
            </a:pPr>
            <a:r>
              <a:rPr lang="sv-SE" b="1" baseline="0" dirty="0" smtClean="0"/>
              <a:t>fördjupa oss kring ett pågående projekt om nätverksplaceringar – Marie-Anne</a:t>
            </a:r>
          </a:p>
          <a:p>
            <a:pPr marL="171450" indent="-171450">
              <a:buFont typeface="Arial" panose="020B0604020202020204" pitchFamily="34" charset="0"/>
              <a:buChar char="•"/>
            </a:pPr>
            <a:endParaRPr lang="sv-SE" b="1" baseline="0" dirty="0" smtClean="0"/>
          </a:p>
          <a:p>
            <a:pPr marL="0" indent="0">
              <a:buFont typeface="Arial" panose="020B0604020202020204" pitchFamily="34" charset="0"/>
              <a:buNone/>
            </a:pPr>
            <a:r>
              <a:rPr lang="sv-SE" b="1" baseline="0" dirty="0" smtClean="0"/>
              <a:t>Först säga något om Socialstyrelsens roll:</a:t>
            </a:r>
          </a:p>
          <a:p>
            <a:pPr marL="0" indent="0">
              <a:buFont typeface="Arial" panose="020B0604020202020204" pitchFamily="34" charset="0"/>
              <a:buNone/>
            </a:pPr>
            <a:endParaRPr lang="sv-SE" b="1" baseline="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1" baseline="0" dirty="0" smtClean="0"/>
              <a:t>Socialstyrelsens roll är att stödja socialtjänsten i arbetet med barn i familjehem. Socialtjänstens ansvar är att stödja barn, familjehem och biologiska föräldrar och samverka med alla som har kontakt med barnet. Allt för att barnet ska få bästa möjliga hjälp och förutsättningar till ett bra liv.</a:t>
            </a:r>
            <a:endParaRPr lang="sv-SE" b="1" dirty="0" smtClean="0"/>
          </a:p>
          <a:p>
            <a:pPr marL="0" indent="0">
              <a:buFont typeface="Arial" panose="020B0604020202020204" pitchFamily="34" charset="0"/>
              <a:buNone/>
            </a:pPr>
            <a:endParaRPr lang="sv-SE" b="1" dirty="0"/>
          </a:p>
        </p:txBody>
      </p:sp>
      <p:sp>
        <p:nvSpPr>
          <p:cNvPr id="4" name="Platshållare för bildnummer 3"/>
          <p:cNvSpPr>
            <a:spLocks noGrp="1"/>
          </p:cNvSpPr>
          <p:nvPr>
            <p:ph type="sldNum" sz="quarter" idx="10"/>
          </p:nvPr>
        </p:nvSpPr>
        <p:spPr/>
        <p:txBody>
          <a:bodyPr/>
          <a:lstStyle/>
          <a:p>
            <a:fld id="{D4045FB0-5EAC-49C2-A7A1-C763FDD81356}" type="slidenum">
              <a:rPr lang="sv-SE" smtClean="0"/>
              <a:t>1</a:t>
            </a:fld>
            <a:endParaRPr lang="sv-SE"/>
          </a:p>
        </p:txBody>
      </p:sp>
    </p:spTree>
    <p:extLst>
      <p:ext uri="{BB962C8B-B14F-4D97-AF65-F5344CB8AC3E}">
        <p14:creationId xmlns:p14="http://schemas.microsoft.com/office/powerpoint/2010/main" val="3437454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En del av aktiviteterna</a:t>
            </a:r>
            <a:r>
              <a:rPr lang="sv-SE" baseline="0" dirty="0" smtClean="0"/>
              <a:t> på föregående bild pågår </a:t>
            </a:r>
            <a:r>
              <a:rPr lang="sv-SE" baseline="0" dirty="0" smtClean="0"/>
              <a:t>fortfarande och vi har en del nytt också.</a:t>
            </a:r>
            <a:endParaRPr lang="sv-SE" dirty="0"/>
          </a:p>
        </p:txBody>
      </p:sp>
      <p:sp>
        <p:nvSpPr>
          <p:cNvPr id="4" name="Platshållare för bildnummer 3"/>
          <p:cNvSpPr>
            <a:spLocks noGrp="1"/>
          </p:cNvSpPr>
          <p:nvPr>
            <p:ph type="sldNum" sz="quarter" idx="10"/>
          </p:nvPr>
        </p:nvSpPr>
        <p:spPr/>
        <p:txBody>
          <a:bodyPr/>
          <a:lstStyle/>
          <a:p>
            <a:fld id="{D4045FB0-5EAC-49C2-A7A1-C763FDD81356}" type="slidenum">
              <a:rPr lang="sv-SE" smtClean="0"/>
              <a:t>10</a:t>
            </a:fld>
            <a:endParaRPr lang="sv-SE"/>
          </a:p>
        </p:txBody>
      </p:sp>
    </p:spTree>
    <p:extLst>
      <p:ext uri="{BB962C8B-B14F-4D97-AF65-F5344CB8AC3E}">
        <p14:creationId xmlns:p14="http://schemas.microsoft.com/office/powerpoint/2010/main" val="3853558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D4045FB0-5EAC-49C2-A7A1-C763FDD81356}" type="slidenum">
              <a:rPr lang="sv-SE" smtClean="0"/>
              <a:t>11</a:t>
            </a:fld>
            <a:endParaRPr lang="sv-SE"/>
          </a:p>
        </p:txBody>
      </p:sp>
    </p:spTree>
    <p:extLst>
      <p:ext uri="{BB962C8B-B14F-4D97-AF65-F5344CB8AC3E}">
        <p14:creationId xmlns:p14="http://schemas.microsoft.com/office/powerpoint/2010/main" val="1638910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Socialstyrelsen har haft i uppdrag att bland annat göra en fördjupad analys av konsekvenserna för socialtjänsten till följd av den rådande flyktingsituationen och ökningen av antalet ensamkommande barn (S2016/00235/FST). I den tredje analysen framkom att det många gånger ger en trygghet för barnet att bo hos någon det känner men analysen pekar också på en ökad risk för svårigheter med integrationen i det svenska samhället. Flera av kommunerna som intervjuades uppgav att det generellt är svårare att integrera flickor än pojkar som placeras i nätverkshem. </a:t>
            </a:r>
          </a:p>
          <a:p>
            <a:endParaRPr lang="sv-SE" dirty="0" smtClean="0"/>
          </a:p>
          <a:p>
            <a:r>
              <a:rPr lang="sv-SE" dirty="0" smtClean="0"/>
              <a:t>I analysen konstaterades också att det fanns ett behov av utvecklingsarbete när det gäller ensamkommande flickors och yngre barns behov och då framför allt när det gäller </a:t>
            </a:r>
          </a:p>
          <a:p>
            <a:pPr lvl="0"/>
            <a:r>
              <a:rPr lang="sv-SE" dirty="0" smtClean="0">
                <a:solidFill>
                  <a:srgbClr val="FF0000"/>
                </a:solidFill>
              </a:rPr>
              <a:t>Socialtjänstens arbete med utredning och uppföljning av nätverksplaceringar</a:t>
            </a:r>
          </a:p>
          <a:p>
            <a:pPr lvl="0"/>
            <a:endParaRPr lang="sv-S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effectLst/>
                <a:latin typeface="+mn-lt"/>
                <a:ea typeface="+mn-ea"/>
                <a:cs typeface="+mn-cs"/>
              </a:rPr>
              <a:t>Socialstyrelsen har ett uppdrag om romsk inkludering som löper 2016-2019. I det uppdraget ska Socialstyrelsen genomföra ett utvecklingsarbete angående frågan om omhändertagande av romska barn ur flera perspektiv. En fråga som har aktualiserats av romska företrädare är att nätverkshem generellt inte används när barn med romska identitet och bakgrund placeras. Den romska gruppen lyfter detta som oroväckande då romer liksom de andra nationella minoriteterna också har ett starkt skydd i minoritetslagstiftningen för att ha rätt att bibehålla minoritetens språk, kultur och identitet. </a:t>
            </a:r>
          </a:p>
          <a:p>
            <a:endParaRPr lang="sv-SE" dirty="0" smtClean="0"/>
          </a:p>
          <a:p>
            <a:endParaRPr lang="sv-SE" dirty="0"/>
          </a:p>
        </p:txBody>
      </p:sp>
      <p:sp>
        <p:nvSpPr>
          <p:cNvPr id="4" name="Platshållare för bildnummer 3"/>
          <p:cNvSpPr>
            <a:spLocks noGrp="1"/>
          </p:cNvSpPr>
          <p:nvPr>
            <p:ph type="sldNum" sz="quarter" idx="10"/>
          </p:nvPr>
        </p:nvSpPr>
        <p:spPr/>
        <p:txBody>
          <a:bodyPr/>
          <a:lstStyle/>
          <a:p>
            <a:fld id="{D4045FB0-5EAC-49C2-A7A1-C763FDD81356}" type="slidenum">
              <a:rPr lang="sv-SE" smtClean="0"/>
              <a:t>13</a:t>
            </a:fld>
            <a:endParaRPr lang="sv-SE"/>
          </a:p>
        </p:txBody>
      </p:sp>
    </p:spTree>
    <p:extLst>
      <p:ext uri="{BB962C8B-B14F-4D97-AF65-F5344CB8AC3E}">
        <p14:creationId xmlns:p14="http://schemas.microsoft.com/office/powerpoint/2010/main" val="6567819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D4045FB0-5EAC-49C2-A7A1-C763FDD81356}" type="slidenum">
              <a:rPr lang="sv-SE" smtClean="0"/>
              <a:t>14</a:t>
            </a:fld>
            <a:endParaRPr lang="sv-SE"/>
          </a:p>
        </p:txBody>
      </p:sp>
    </p:spTree>
    <p:extLst>
      <p:ext uri="{BB962C8B-B14F-4D97-AF65-F5344CB8AC3E}">
        <p14:creationId xmlns:p14="http://schemas.microsoft.com/office/powerpoint/2010/main" val="27370615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D4045FB0-5EAC-49C2-A7A1-C763FDD81356}" type="slidenum">
              <a:rPr lang="sv-SE" smtClean="0"/>
              <a:t>18</a:t>
            </a:fld>
            <a:endParaRPr lang="sv-SE"/>
          </a:p>
        </p:txBody>
      </p:sp>
    </p:spTree>
    <p:extLst>
      <p:ext uri="{BB962C8B-B14F-4D97-AF65-F5344CB8AC3E}">
        <p14:creationId xmlns:p14="http://schemas.microsoft.com/office/powerpoint/2010/main" val="1014007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smtClean="0"/>
              <a:t>Bakgrund </a:t>
            </a:r>
            <a:r>
              <a:rPr lang="sv-SE" b="1" dirty="0"/>
              <a:t>– Förslag i LVU-utredningen om Kunskapscenter för familjehemsvården. Regeringen beslutade om ändring i myndighetens instruktion. Socialstyrelsens ansvar familjehemsvården behövde förtydligas och förstärkas</a:t>
            </a:r>
            <a:r>
              <a:rPr lang="sv-SE" b="1" dirty="0" smtClean="0"/>
              <a:t>. </a:t>
            </a:r>
          </a:p>
          <a:p>
            <a:endParaRPr lang="sv-SE" b="1" dirty="0" smtClean="0"/>
          </a:p>
          <a:p>
            <a:r>
              <a:rPr lang="sv-SE" b="1" dirty="0" smtClean="0"/>
              <a:t>Tidigare gjort</a:t>
            </a:r>
            <a:r>
              <a:rPr lang="sv-SE" b="1" baseline="0" dirty="0" smtClean="0"/>
              <a:t> olika satsningar utifrån RU. T ex Trygg och säker vård. Nu möjlighet att själva ta initiativ och driva olika frågor.</a:t>
            </a:r>
          </a:p>
          <a:p>
            <a:endParaRPr lang="sv-SE" b="1" baseline="0" dirty="0" smtClean="0"/>
          </a:p>
          <a:p>
            <a:r>
              <a:rPr lang="sv-SE" b="1" dirty="0" smtClean="0"/>
              <a:t>Vi</a:t>
            </a:r>
            <a:r>
              <a:rPr lang="sv-SE" b="1" baseline="0" dirty="0" smtClean="0"/>
              <a:t> </a:t>
            </a:r>
            <a:r>
              <a:rPr lang="sv-SE" b="1" baseline="0" dirty="0" smtClean="0"/>
              <a:t>har en </a:t>
            </a:r>
            <a:r>
              <a:rPr lang="sv-SE" b="1" baseline="0" dirty="0" err="1" smtClean="0"/>
              <a:t>hp</a:t>
            </a:r>
            <a:r>
              <a:rPr lang="sv-SE" b="1" baseline="0" dirty="0" smtClean="0"/>
              <a:t> där vi har prioriterat aktiviteter inom området. Denna </a:t>
            </a:r>
            <a:r>
              <a:rPr lang="sv-SE" b="1" baseline="0" dirty="0" err="1" smtClean="0"/>
              <a:t>hpl</a:t>
            </a:r>
            <a:r>
              <a:rPr lang="sv-SE" b="1" baseline="0" dirty="0" smtClean="0"/>
              <a:t> ser vi över en gång om året. Översyn pågår </a:t>
            </a:r>
            <a:r>
              <a:rPr lang="sv-SE" b="1" baseline="0" dirty="0" err="1" smtClean="0"/>
              <a:t>fn</a:t>
            </a:r>
            <a:r>
              <a:rPr lang="sv-SE" b="1" baseline="0" dirty="0" smtClean="0"/>
              <a:t> och ska vara klar till sommaren. Diskuterar vilka frågor och aktiviteter som SoS ska </a:t>
            </a:r>
            <a:r>
              <a:rPr lang="sv-SE" b="1" baseline="0" dirty="0" err="1" smtClean="0"/>
              <a:t>priorietera</a:t>
            </a:r>
            <a:r>
              <a:rPr lang="sv-SE" b="1" baseline="0" dirty="0" smtClean="0"/>
              <a:t> närmsta året. </a:t>
            </a:r>
            <a:r>
              <a:rPr lang="sv-SE" b="1" baseline="0" dirty="0" smtClean="0"/>
              <a:t>Internt arbete, men vi hämtar in synpunkter utifrån också.</a:t>
            </a:r>
            <a:endParaRPr lang="sv-SE" b="1" baseline="0" dirty="0" smtClean="0"/>
          </a:p>
          <a:p>
            <a:endParaRPr lang="sv-SE" b="1" baseline="0" dirty="0" smtClean="0"/>
          </a:p>
          <a:p>
            <a:r>
              <a:rPr lang="sv-SE" b="1" baseline="0" dirty="0" smtClean="0"/>
              <a:t>Syftet med dagens möte är att berätta om det och få nätverkets input. Vad tycker dom om de frågor och aktiviteter vi lyft och vill de komplettera med något?</a:t>
            </a:r>
          </a:p>
        </p:txBody>
      </p:sp>
      <p:sp>
        <p:nvSpPr>
          <p:cNvPr id="4" name="Platshållare för bildnummer 3"/>
          <p:cNvSpPr>
            <a:spLocks noGrp="1"/>
          </p:cNvSpPr>
          <p:nvPr>
            <p:ph type="sldNum" sz="quarter" idx="10"/>
          </p:nvPr>
        </p:nvSpPr>
        <p:spPr/>
        <p:txBody>
          <a:bodyPr/>
          <a:lstStyle/>
          <a:p>
            <a:fld id="{D4045FB0-5EAC-49C2-A7A1-C763FDD81356}" type="slidenum">
              <a:rPr lang="sv-SE" smtClean="0"/>
              <a:t>2</a:t>
            </a:fld>
            <a:endParaRPr lang="sv-SE"/>
          </a:p>
        </p:txBody>
      </p:sp>
    </p:spTree>
    <p:extLst>
      <p:ext uri="{BB962C8B-B14F-4D97-AF65-F5344CB8AC3E}">
        <p14:creationId xmlns:p14="http://schemas.microsoft.com/office/powerpoint/2010/main" val="473106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smtClean="0"/>
              <a:t>Här är exempel på olika aktiviteter och</a:t>
            </a:r>
            <a:r>
              <a:rPr lang="sv-SE" b="1" baseline="0" dirty="0" smtClean="0"/>
              <a:t> projekt vi jobbade med under 2016-2017.</a:t>
            </a:r>
            <a:endParaRPr lang="sv-SE" b="1" dirty="0"/>
          </a:p>
        </p:txBody>
      </p:sp>
      <p:sp>
        <p:nvSpPr>
          <p:cNvPr id="4" name="Platshållare för bildnummer 3"/>
          <p:cNvSpPr>
            <a:spLocks noGrp="1"/>
          </p:cNvSpPr>
          <p:nvPr>
            <p:ph type="sldNum" sz="quarter" idx="10"/>
          </p:nvPr>
        </p:nvSpPr>
        <p:spPr/>
        <p:txBody>
          <a:bodyPr/>
          <a:lstStyle/>
          <a:p>
            <a:fld id="{D4045FB0-5EAC-49C2-A7A1-C763FDD81356}" type="slidenum">
              <a:rPr lang="sv-SE" smtClean="0"/>
              <a:t>3</a:t>
            </a:fld>
            <a:endParaRPr lang="sv-SE"/>
          </a:p>
        </p:txBody>
      </p:sp>
    </p:spTree>
    <p:extLst>
      <p:ext uri="{BB962C8B-B14F-4D97-AF65-F5344CB8AC3E}">
        <p14:creationId xmlns:p14="http://schemas.microsoft.com/office/powerpoint/2010/main" val="2037489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En del av de här aktiviteterna är tydligt riktade mot familjehemmen.</a:t>
            </a:r>
            <a:r>
              <a:rPr lang="sv-SE" baseline="0" dirty="0" smtClean="0"/>
              <a:t> Det handlar om det viktiga arbetet med rekrytering, utredning och utbildning av familjehem.</a:t>
            </a:r>
            <a:endParaRPr lang="sv-SE" dirty="0" smtClean="0"/>
          </a:p>
          <a:p>
            <a:endParaRPr lang="sv-SE" dirty="0" smtClean="0"/>
          </a:p>
          <a:p>
            <a:r>
              <a:rPr lang="sv-SE" baseline="0" dirty="0" smtClean="0"/>
              <a:t>Tänkte därför säga något lite mer om de material vi tagit fram som ska vara ett stöd i just detta  arbete.</a:t>
            </a:r>
            <a:endParaRPr lang="sv-SE" baseline="0" dirty="0" smtClean="0"/>
          </a:p>
          <a:p>
            <a:endParaRPr lang="sv-SE" dirty="0"/>
          </a:p>
        </p:txBody>
      </p:sp>
      <p:sp>
        <p:nvSpPr>
          <p:cNvPr id="4" name="Platshållare för bildnummer 3"/>
          <p:cNvSpPr>
            <a:spLocks noGrp="1"/>
          </p:cNvSpPr>
          <p:nvPr>
            <p:ph type="sldNum" sz="quarter" idx="10"/>
          </p:nvPr>
        </p:nvSpPr>
        <p:spPr/>
        <p:txBody>
          <a:bodyPr/>
          <a:lstStyle/>
          <a:p>
            <a:fld id="{D4045FB0-5EAC-49C2-A7A1-C763FDD81356}" type="slidenum">
              <a:rPr lang="sv-SE" smtClean="0"/>
              <a:t>4</a:t>
            </a:fld>
            <a:endParaRPr lang="sv-SE"/>
          </a:p>
        </p:txBody>
      </p:sp>
    </p:spTree>
    <p:extLst>
      <p:ext uri="{BB962C8B-B14F-4D97-AF65-F5344CB8AC3E}">
        <p14:creationId xmlns:p14="http://schemas.microsoft.com/office/powerpoint/2010/main" val="1676744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sv-SE" altLang="sv-SE" dirty="0" smtClean="0"/>
              <a:t>Webbplatsen Mininsats.se</a:t>
            </a:r>
          </a:p>
          <a:p>
            <a:endParaRPr lang="sv-SE" altLang="sv-S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v-SE" altLang="sv-SE" dirty="0" smtClean="0"/>
              <a:t>Regeringsuppdrag om att informera om insatser för barn. Riktar sig till allmänheten. Ska ge information om olika uppdrag som privatpersoner</a:t>
            </a:r>
            <a:r>
              <a:rPr lang="sv-SE" altLang="sv-SE" baseline="0" dirty="0" smtClean="0"/>
              <a:t> kan åta sig för att stödja barn. Även inspirera och få människor intresserade.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altLang="sv-S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sv-SE" altLang="sv-SE" dirty="0" smtClean="0"/>
          </a:p>
        </p:txBody>
      </p:sp>
      <p:sp>
        <p:nvSpPr>
          <p:cNvPr id="4" name="Platshållare för bildnummer 3"/>
          <p:cNvSpPr>
            <a:spLocks noGrp="1"/>
          </p:cNvSpPr>
          <p:nvPr>
            <p:ph type="sldNum" sz="quarter" idx="5"/>
          </p:nvPr>
        </p:nvSpPr>
        <p:spPr/>
        <p:txBody>
          <a:bodyPr/>
          <a:lstStyle/>
          <a:p>
            <a:pPr>
              <a:defRPr/>
            </a:pPr>
            <a:fld id="{EE5D50B6-6633-4A9E-A367-39F4E6F2D551}" type="slidenum">
              <a:rPr lang="sv-SE">
                <a:solidFill>
                  <a:prstClr val="black"/>
                </a:solidFill>
              </a:rPr>
              <a:pPr>
                <a:defRPr/>
              </a:pPr>
              <a:t>5</a:t>
            </a:fld>
            <a:endParaRPr lang="sv-SE">
              <a:solidFill>
                <a:prstClr val="black"/>
              </a:solidFill>
            </a:endParaRPr>
          </a:p>
        </p:txBody>
      </p:sp>
    </p:spTree>
    <p:extLst>
      <p:ext uri="{BB962C8B-B14F-4D97-AF65-F5344CB8AC3E}">
        <p14:creationId xmlns:p14="http://schemas.microsoft.com/office/powerpoint/2010/main" val="4019315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sv-SE" altLang="sv-SE" b="1" dirty="0" smtClean="0">
                <a:latin typeface="Arial" charset="0"/>
                <a:cs typeface="Arial" charset="0"/>
              </a:rPr>
              <a:t>Innehåller:</a:t>
            </a:r>
          </a:p>
          <a:p>
            <a:pPr>
              <a:spcBef>
                <a:spcPct val="0"/>
              </a:spcBef>
            </a:pPr>
            <a:endParaRPr lang="sv-SE" altLang="sv-SE" b="1" dirty="0" smtClean="0">
              <a:latin typeface="Arial" charset="0"/>
              <a:cs typeface="Arial" charset="0"/>
            </a:endParaRPr>
          </a:p>
          <a:p>
            <a:pPr marL="171450" indent="-171450">
              <a:spcBef>
                <a:spcPct val="0"/>
              </a:spcBef>
              <a:buFont typeface="Arial" panose="020B0604020202020204" pitchFamily="34" charset="0"/>
              <a:buChar char="•"/>
            </a:pPr>
            <a:r>
              <a:rPr lang="sv-SE" altLang="sv-SE" b="1" dirty="0" smtClean="0">
                <a:latin typeface="Arial" charset="0"/>
                <a:cs typeface="Arial" charset="0"/>
              </a:rPr>
              <a:t>Faktainformation om olika uppdrag</a:t>
            </a:r>
          </a:p>
          <a:p>
            <a:pPr marL="171450" indent="-171450">
              <a:spcBef>
                <a:spcPct val="0"/>
              </a:spcBef>
              <a:buFont typeface="Arial" panose="020B0604020202020204" pitchFamily="34" charset="0"/>
              <a:buChar char="•"/>
            </a:pPr>
            <a:r>
              <a:rPr lang="sv-SE" altLang="sv-SE" b="1" dirty="0" smtClean="0">
                <a:latin typeface="Arial" charset="0"/>
                <a:cs typeface="Arial" charset="0"/>
              </a:rPr>
              <a:t>Autentiska</a:t>
            </a:r>
            <a:r>
              <a:rPr lang="sv-SE" altLang="sv-SE" b="1" baseline="0" dirty="0" smtClean="0">
                <a:latin typeface="Arial" charset="0"/>
                <a:cs typeface="Arial" charset="0"/>
              </a:rPr>
              <a:t> berättelser/artiklar och fr familjehem m.m. (arrangerade bilder)</a:t>
            </a:r>
          </a:p>
          <a:p>
            <a:pPr marL="171450" indent="-171450">
              <a:spcBef>
                <a:spcPct val="0"/>
              </a:spcBef>
              <a:buFont typeface="Arial" panose="020B0604020202020204" pitchFamily="34" charset="0"/>
              <a:buChar char="•"/>
            </a:pPr>
            <a:r>
              <a:rPr lang="sv-SE" altLang="sv-SE" b="1" baseline="0" dirty="0" smtClean="0">
                <a:latin typeface="Arial" charset="0"/>
                <a:cs typeface="Arial" charset="0"/>
              </a:rPr>
              <a:t>Filmer vuxna och barn med erfarenheter (</a:t>
            </a:r>
            <a:r>
              <a:rPr lang="sv-SE" altLang="sv-SE" b="1" baseline="0" dirty="0" err="1" smtClean="0">
                <a:latin typeface="Arial" charset="0"/>
                <a:cs typeface="Arial" charset="0"/>
              </a:rPr>
              <a:t>bl</a:t>
            </a:r>
            <a:r>
              <a:rPr lang="sv-SE" altLang="sv-SE" b="1" baseline="0" dirty="0" smtClean="0">
                <a:latin typeface="Arial" charset="0"/>
                <a:cs typeface="Arial" charset="0"/>
              </a:rPr>
              <a:t> a statsministern)</a:t>
            </a:r>
          </a:p>
          <a:p>
            <a:pPr marL="171450" indent="-171450">
              <a:spcBef>
                <a:spcPct val="0"/>
              </a:spcBef>
              <a:buFont typeface="Arial" panose="020B0604020202020204" pitchFamily="34" charset="0"/>
              <a:buChar char="•"/>
            </a:pPr>
            <a:endParaRPr lang="sv-SE" altLang="sv-SE" b="1" dirty="0" smtClean="0">
              <a:latin typeface="Arial" charset="0"/>
              <a:cs typeface="Arial" charset="0"/>
            </a:endParaRPr>
          </a:p>
          <a:p>
            <a:pPr marL="0" indent="0">
              <a:spcBef>
                <a:spcPct val="0"/>
              </a:spcBef>
              <a:buFont typeface="Arial" panose="020B0604020202020204" pitchFamily="34" charset="0"/>
              <a:buNone/>
            </a:pPr>
            <a:r>
              <a:rPr lang="sv-SE" altLang="sv-SE" b="1" dirty="0" smtClean="0">
                <a:latin typeface="Arial" charset="0"/>
                <a:cs typeface="Arial" charset="0"/>
              </a:rPr>
              <a:t>Sprids på olika sätt sociala medier, bioreklam, olika kontakter.</a:t>
            </a:r>
          </a:p>
          <a:p>
            <a:pPr marL="0" indent="0">
              <a:spcBef>
                <a:spcPct val="0"/>
              </a:spcBef>
              <a:buFont typeface="Arial" panose="020B0604020202020204" pitchFamily="34" charset="0"/>
              <a:buNone/>
            </a:pPr>
            <a:endParaRPr lang="sv-SE" altLang="sv-SE" b="1" dirty="0" smtClean="0">
              <a:latin typeface="Arial" charset="0"/>
              <a:cs typeface="Arial" charset="0"/>
            </a:endParaRPr>
          </a:p>
          <a:p>
            <a:pPr marL="0" indent="0">
              <a:spcBef>
                <a:spcPct val="0"/>
              </a:spcBef>
              <a:buFont typeface="Arial" panose="020B0604020202020204" pitchFamily="34" charset="0"/>
              <a:buNone/>
            </a:pPr>
            <a:r>
              <a:rPr lang="sv-SE" altLang="sv-SE" b="1" dirty="0" smtClean="0">
                <a:latin typeface="Arial" charset="0"/>
                <a:cs typeface="Arial" charset="0"/>
              </a:rPr>
              <a:t>Användas av kommunerna i rekryteringsarbetet.</a:t>
            </a:r>
          </a:p>
          <a:p>
            <a:pPr marL="0" indent="0">
              <a:spcBef>
                <a:spcPct val="0"/>
              </a:spcBef>
              <a:buFont typeface="Arial" panose="020B0604020202020204" pitchFamily="34" charset="0"/>
              <a:buNone/>
            </a:pPr>
            <a:endParaRPr lang="sv-SE" altLang="sv-SE" b="1" dirty="0" smtClean="0">
              <a:latin typeface="Arial" charset="0"/>
              <a:cs typeface="Arial" charset="0"/>
            </a:endParaRPr>
          </a:p>
          <a:p>
            <a:pPr marL="0" indent="0">
              <a:spcBef>
                <a:spcPct val="0"/>
              </a:spcBef>
              <a:buFont typeface="Arial" panose="020B0604020202020204" pitchFamily="34" charset="0"/>
              <a:buNone/>
            </a:pPr>
            <a:r>
              <a:rPr lang="sv-SE" altLang="sv-SE" b="1" dirty="0" smtClean="0">
                <a:latin typeface="Arial" charset="0"/>
                <a:cs typeface="Arial" charset="0"/>
              </a:rPr>
              <a:t>Erfarenhetskonferenser om </a:t>
            </a:r>
            <a:r>
              <a:rPr lang="sv-SE" altLang="sv-SE" b="1" dirty="0" err="1" smtClean="0">
                <a:latin typeface="Arial" charset="0"/>
                <a:cs typeface="Arial" charset="0"/>
              </a:rPr>
              <a:t>rekerytering</a:t>
            </a:r>
            <a:endParaRPr lang="sv-SE" altLang="sv-SE" b="1" dirty="0" smtClean="0">
              <a:latin typeface="Arial" charset="0"/>
              <a:cs typeface="Arial" charset="0"/>
            </a:endParaRPr>
          </a:p>
          <a:p>
            <a:pPr>
              <a:spcBef>
                <a:spcPct val="0"/>
              </a:spcBef>
            </a:pPr>
            <a:endParaRPr lang="sv-SE" altLang="sv-SE" dirty="0" smtClean="0">
              <a:latin typeface="Arial" charset="0"/>
              <a:cs typeface="Arial" charset="0"/>
            </a:endParaRPr>
          </a:p>
          <a:p>
            <a:pPr>
              <a:spcBef>
                <a:spcPct val="0"/>
              </a:spcBef>
            </a:pPr>
            <a:r>
              <a:rPr lang="sv-SE" altLang="sv-SE" dirty="0" smtClean="0"/>
              <a:t>Viktigt </a:t>
            </a:r>
            <a:r>
              <a:rPr lang="sv-SE" altLang="sv-SE" dirty="0" smtClean="0"/>
              <a:t>med en bred bild- olika förutsättningar, ensamstående, kvinnor, män, ålder, geografi, gifta, stad-land, olika </a:t>
            </a:r>
            <a:r>
              <a:rPr lang="sv-SE" altLang="sv-SE" dirty="0" err="1" smtClean="0"/>
              <a:t>urprung</a:t>
            </a:r>
            <a:r>
              <a:rPr lang="sv-SE" altLang="sv-SE" dirty="0" smtClean="0"/>
              <a:t>. </a:t>
            </a:r>
          </a:p>
          <a:p>
            <a:pPr>
              <a:spcBef>
                <a:spcPct val="0"/>
              </a:spcBef>
            </a:pPr>
            <a:endParaRPr lang="sv-SE" altLang="sv-SE" dirty="0" smtClean="0"/>
          </a:p>
          <a:p>
            <a:pPr>
              <a:defRPr/>
            </a:pPr>
            <a:r>
              <a:rPr lang="sv-SE" dirty="0" smtClean="0">
                <a:solidFill>
                  <a:schemeClr val="accent4"/>
                </a:solidFill>
              </a:rPr>
              <a:t>Med utgångspunkt från: </a:t>
            </a:r>
          </a:p>
          <a:p>
            <a:pPr eaLnBrk="1" fontAlgn="auto" hangingPunct="1">
              <a:defRPr/>
            </a:pPr>
            <a:r>
              <a:rPr lang="sv-SE" dirty="0" smtClean="0">
                <a:solidFill>
                  <a:schemeClr val="accent4"/>
                </a:solidFill>
              </a:rPr>
              <a:t>effektkartläggning, målgruppsundersökning</a:t>
            </a:r>
          </a:p>
          <a:p>
            <a:pPr>
              <a:defRPr/>
            </a:pPr>
            <a:r>
              <a:rPr lang="sv-SE" dirty="0" smtClean="0">
                <a:solidFill>
                  <a:schemeClr val="accent4"/>
                </a:solidFill>
              </a:rPr>
              <a:t>I samverkan med: </a:t>
            </a:r>
          </a:p>
          <a:p>
            <a:pPr eaLnBrk="1" fontAlgn="auto" hangingPunct="1">
              <a:buFont typeface="Arial" panose="020B0604020202020204" pitchFamily="34" charset="0"/>
              <a:buChar char="•"/>
              <a:defRPr/>
            </a:pPr>
            <a:r>
              <a:rPr lang="sv-SE" dirty="0" smtClean="0">
                <a:solidFill>
                  <a:schemeClr val="accent4"/>
                </a:solidFill>
              </a:rPr>
              <a:t>organisationer som företräder barn och unga,       personer som har uppdrag</a:t>
            </a:r>
          </a:p>
          <a:p>
            <a:pPr eaLnBrk="1" fontAlgn="auto" hangingPunct="1">
              <a:buFont typeface="Arial" panose="020B0604020202020204" pitchFamily="34" charset="0"/>
              <a:buChar char="•"/>
              <a:defRPr/>
            </a:pPr>
            <a:r>
              <a:rPr lang="sv-SE" dirty="0" smtClean="0">
                <a:solidFill>
                  <a:schemeClr val="accent4"/>
                </a:solidFill>
              </a:rPr>
              <a:t>regionala utvecklingsledare</a:t>
            </a:r>
          </a:p>
          <a:p>
            <a:pPr eaLnBrk="1" fontAlgn="auto" hangingPunct="1">
              <a:buFont typeface="Arial" panose="020B0604020202020204" pitchFamily="34" charset="0"/>
              <a:buChar char="•"/>
              <a:defRPr/>
            </a:pPr>
            <a:r>
              <a:rPr lang="sv-SE" dirty="0" smtClean="0">
                <a:solidFill>
                  <a:schemeClr val="accent4"/>
                </a:solidFill>
              </a:rPr>
              <a:t>enskilda kommuner, SKL och myndigheter </a:t>
            </a:r>
          </a:p>
          <a:p>
            <a:pPr>
              <a:defRPr/>
            </a:pPr>
            <a:r>
              <a:rPr lang="sv-SE" dirty="0" smtClean="0">
                <a:solidFill>
                  <a:schemeClr val="accent4"/>
                </a:solidFill>
              </a:rPr>
              <a:t>Koppling till familjehemsverige.se</a:t>
            </a:r>
          </a:p>
          <a:p>
            <a:pPr>
              <a:spcBef>
                <a:spcPct val="0"/>
              </a:spcBef>
            </a:pPr>
            <a:endParaRPr lang="sv-SE" altLang="sv-SE" dirty="0" smtClean="0"/>
          </a:p>
          <a:p>
            <a:pPr>
              <a:spcBef>
                <a:spcPct val="0"/>
              </a:spcBef>
            </a:pPr>
            <a:endParaRPr lang="sv-SE" altLang="sv-SE" dirty="0" smtClean="0">
              <a:latin typeface="Arial" charset="0"/>
              <a:cs typeface="Arial" charset="0"/>
            </a:endParaRPr>
          </a:p>
          <a:p>
            <a:endParaRPr lang="sv-SE" altLang="sv-SE" dirty="0" smtClean="0"/>
          </a:p>
          <a:p>
            <a:endParaRPr lang="sv-SE" altLang="sv-SE" dirty="0" smtClean="0"/>
          </a:p>
        </p:txBody>
      </p:sp>
      <p:sp>
        <p:nvSpPr>
          <p:cNvPr id="4" name="Platshållare för bildnummer 3"/>
          <p:cNvSpPr>
            <a:spLocks noGrp="1"/>
          </p:cNvSpPr>
          <p:nvPr>
            <p:ph type="sldNum" sz="quarter" idx="5"/>
          </p:nvPr>
        </p:nvSpPr>
        <p:spPr/>
        <p:txBody>
          <a:bodyPr/>
          <a:lstStyle/>
          <a:p>
            <a:pPr>
              <a:defRPr/>
            </a:pPr>
            <a:fld id="{CD23E662-0C73-485B-AAB9-665D12F677B5}" type="slidenum">
              <a:rPr lang="sv-SE">
                <a:solidFill>
                  <a:prstClr val="black"/>
                </a:solidFill>
              </a:rPr>
              <a:pPr>
                <a:defRPr/>
              </a:pPr>
              <a:t>6</a:t>
            </a:fld>
            <a:endParaRPr lang="sv-SE">
              <a:solidFill>
                <a:prstClr val="black"/>
              </a:solidFill>
            </a:endParaRPr>
          </a:p>
        </p:txBody>
      </p:sp>
    </p:spTree>
    <p:extLst>
      <p:ext uri="{BB962C8B-B14F-4D97-AF65-F5344CB8AC3E}">
        <p14:creationId xmlns:p14="http://schemas.microsoft.com/office/powerpoint/2010/main" val="26314280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BRA-</a:t>
            </a:r>
            <a:r>
              <a:rPr lang="sv-SE" dirty="0" err="1" smtClean="0"/>
              <a:t>fam</a:t>
            </a:r>
            <a:r>
              <a:rPr lang="sv-SE" dirty="0" smtClean="0"/>
              <a:t> - </a:t>
            </a:r>
            <a:r>
              <a:rPr lang="sv-SE" b="1" dirty="0" smtClean="0"/>
              <a:t>B</a:t>
            </a:r>
            <a:r>
              <a:rPr lang="sv-SE" dirty="0" smtClean="0"/>
              <a:t>edömning vid </a:t>
            </a:r>
            <a:r>
              <a:rPr lang="sv-SE" b="1" dirty="0" smtClean="0"/>
              <a:t>R</a:t>
            </a:r>
            <a:r>
              <a:rPr lang="sv-SE" dirty="0" smtClean="0"/>
              <a:t>ekrytering</a:t>
            </a:r>
            <a:r>
              <a:rPr lang="sv-SE" baseline="0" dirty="0" smtClean="0"/>
              <a:t> </a:t>
            </a:r>
            <a:r>
              <a:rPr lang="sv-SE" b="1" baseline="0" dirty="0" smtClean="0"/>
              <a:t>A</a:t>
            </a:r>
            <a:r>
              <a:rPr lang="sv-SE" baseline="0" dirty="0" smtClean="0"/>
              <a:t>v </a:t>
            </a:r>
            <a:r>
              <a:rPr lang="sv-SE" baseline="0" dirty="0" smtClean="0"/>
              <a:t>familjehem</a:t>
            </a:r>
          </a:p>
          <a:p>
            <a:endParaRPr lang="sv-SE" baseline="0" dirty="0" smtClean="0"/>
          </a:p>
          <a:p>
            <a:r>
              <a:rPr lang="sv-SE" baseline="0" dirty="0" smtClean="0"/>
              <a:t>Användas i den inledande kontakten med personer som är intresserade av att bli familjehem. Består av en intervjuguiden med frågor som ska få fram information om familjen utifrån kunskap om risk och skyddsfaktorer., mest riskfaktorer. Ge presumtiva familjehem möjlighet till självreflektion  underlätta för dialog.</a:t>
            </a:r>
          </a:p>
          <a:p>
            <a:endParaRPr lang="sv-SE" baseline="0" dirty="0" smtClean="0"/>
          </a:p>
          <a:p>
            <a:r>
              <a:rPr lang="sv-SE" baseline="0" dirty="0" smtClean="0"/>
              <a:t>Finns </a:t>
            </a:r>
            <a:r>
              <a:rPr lang="sv-SE" baseline="0" dirty="0" err="1" smtClean="0"/>
              <a:t>blädderex</a:t>
            </a:r>
            <a:r>
              <a:rPr lang="sv-SE" baseline="0" dirty="0" smtClean="0"/>
              <a:t>. </a:t>
            </a:r>
            <a:endParaRPr lang="sv-SE" baseline="0" dirty="0" smtClean="0"/>
          </a:p>
          <a:p>
            <a:endParaRPr lang="sv-SE" baseline="0" dirty="0" smtClean="0"/>
          </a:p>
        </p:txBody>
      </p:sp>
      <p:sp>
        <p:nvSpPr>
          <p:cNvPr id="4" name="Platshållare för bildnummer 3"/>
          <p:cNvSpPr>
            <a:spLocks noGrp="1"/>
          </p:cNvSpPr>
          <p:nvPr>
            <p:ph type="sldNum" sz="quarter" idx="10"/>
          </p:nvPr>
        </p:nvSpPr>
        <p:spPr/>
        <p:txBody>
          <a:bodyPr/>
          <a:lstStyle/>
          <a:p>
            <a:fld id="{D4045FB0-5EAC-49C2-A7A1-C763FDD81356}" type="slidenum">
              <a:rPr lang="sv-SE" smtClean="0">
                <a:solidFill>
                  <a:prstClr val="black"/>
                </a:solidFill>
              </a:rPr>
              <a:pPr/>
              <a:t>7</a:t>
            </a:fld>
            <a:endParaRPr lang="sv-SE">
              <a:solidFill>
                <a:prstClr val="black"/>
              </a:solidFill>
            </a:endParaRPr>
          </a:p>
        </p:txBody>
      </p:sp>
    </p:spTree>
    <p:extLst>
      <p:ext uri="{BB962C8B-B14F-4D97-AF65-F5344CB8AC3E}">
        <p14:creationId xmlns:p14="http://schemas.microsoft.com/office/powerpoint/2010/main" val="2009015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Presentation</a:t>
            </a:r>
            <a:r>
              <a:rPr lang="sv-SE" baseline="0" dirty="0" smtClean="0"/>
              <a:t> 20 min.</a:t>
            </a:r>
          </a:p>
          <a:p>
            <a:r>
              <a:rPr lang="sv-SE" baseline="0" dirty="0" smtClean="0"/>
              <a:t>Strukturerad intervjumetod som är tänkt att användas i ett senare skede av utredningen.</a:t>
            </a:r>
          </a:p>
          <a:p>
            <a:endParaRPr lang="sv-SE" baseline="0" dirty="0" smtClean="0"/>
          </a:p>
          <a:p>
            <a:r>
              <a:rPr lang="sv-SE" baseline="0" dirty="0" smtClean="0"/>
              <a:t>Baserad på korta berättelser/vinjetter, realistiska situation,</a:t>
            </a:r>
          </a:p>
          <a:p>
            <a:r>
              <a:rPr lang="sv-SE" baseline="0" dirty="0" smtClean="0"/>
              <a:t>Intervjupersonen läser upp och sedan får det presumtiva familjehemmet berätta hur de skulle hantera situationen.</a:t>
            </a:r>
          </a:p>
          <a:p>
            <a:r>
              <a:rPr lang="sv-SE" baseline="0" dirty="0" smtClean="0"/>
              <a:t>Finns manual och bedömningsmallar.</a:t>
            </a:r>
          </a:p>
          <a:p>
            <a:r>
              <a:rPr lang="sv-SE" baseline="0" dirty="0" smtClean="0"/>
              <a:t> </a:t>
            </a:r>
          </a:p>
          <a:p>
            <a:r>
              <a:rPr lang="sv-SE" baseline="0" dirty="0" smtClean="0"/>
              <a:t>Den </a:t>
            </a:r>
            <a:r>
              <a:rPr lang="sv-SE" baseline="0" dirty="0" smtClean="0"/>
              <a:t>här metoden är just nu ute på ett så kallat införandeår. </a:t>
            </a:r>
            <a:r>
              <a:rPr lang="sv-SE" baseline="0" dirty="0" smtClean="0"/>
              <a:t>Revideras och färdigarbetas i höst. Troligen släppas efter </a:t>
            </a:r>
            <a:r>
              <a:rPr lang="sv-SE" baseline="0" dirty="0" err="1" smtClean="0"/>
              <a:t>årskiftet</a:t>
            </a:r>
            <a:r>
              <a:rPr lang="sv-SE" baseline="0" dirty="0" smtClean="0"/>
              <a:t>.</a:t>
            </a:r>
          </a:p>
          <a:p>
            <a:endParaRPr lang="sv-SE" baseline="0" dirty="0" smtClean="0"/>
          </a:p>
          <a:p>
            <a:r>
              <a:rPr lang="sv-SE" baseline="0" dirty="0" smtClean="0"/>
              <a:t>Både BRA-</a:t>
            </a:r>
            <a:r>
              <a:rPr lang="sv-SE" baseline="0" dirty="0" err="1" smtClean="0"/>
              <a:t>fam</a:t>
            </a:r>
            <a:r>
              <a:rPr lang="sv-SE" baseline="0" dirty="0" smtClean="0"/>
              <a:t> och Familjehemsvinjetterna har tagits fram i nära samarbete med praktiker.</a:t>
            </a:r>
            <a:endParaRPr lang="sv-SE" dirty="0"/>
          </a:p>
        </p:txBody>
      </p:sp>
      <p:sp>
        <p:nvSpPr>
          <p:cNvPr id="4" name="Platshållare för bildnummer 3"/>
          <p:cNvSpPr>
            <a:spLocks noGrp="1"/>
          </p:cNvSpPr>
          <p:nvPr>
            <p:ph type="sldNum" sz="quarter" idx="10"/>
          </p:nvPr>
        </p:nvSpPr>
        <p:spPr/>
        <p:txBody>
          <a:bodyPr/>
          <a:lstStyle/>
          <a:p>
            <a:fld id="{D4045FB0-5EAC-49C2-A7A1-C763FDD81356}" type="slidenum">
              <a:rPr lang="sv-SE" smtClean="0">
                <a:solidFill>
                  <a:prstClr val="black"/>
                </a:solidFill>
              </a:rPr>
              <a:pPr/>
              <a:t>8</a:t>
            </a:fld>
            <a:endParaRPr lang="sv-SE">
              <a:solidFill>
                <a:prstClr val="black"/>
              </a:solidFill>
            </a:endParaRPr>
          </a:p>
        </p:txBody>
      </p:sp>
    </p:spTree>
    <p:extLst>
      <p:ext uri="{BB962C8B-B14F-4D97-AF65-F5344CB8AC3E}">
        <p14:creationId xmlns:p14="http://schemas.microsoft.com/office/powerpoint/2010/main" val="40038230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Ett hem att växa i – uppdaterad och kompletterad</a:t>
            </a:r>
            <a:r>
              <a:rPr lang="sv-SE" baseline="0" dirty="0" smtClean="0"/>
              <a:t> för utbildning även av familjehem EKB </a:t>
            </a:r>
            <a:r>
              <a:rPr lang="sv-SE" dirty="0" smtClean="0"/>
              <a:t>och Vad händer nu?-materialet om </a:t>
            </a:r>
            <a:r>
              <a:rPr lang="sv-SE" dirty="0" err="1" smtClean="0"/>
              <a:t>EKB:s</a:t>
            </a:r>
            <a:r>
              <a:rPr lang="sv-SE" dirty="0" smtClean="0"/>
              <a:t> första tid i Sverige</a:t>
            </a:r>
            <a:r>
              <a:rPr lang="sv-SE" dirty="0" smtClean="0"/>
              <a:t>.</a:t>
            </a:r>
          </a:p>
          <a:p>
            <a:endParaRPr lang="sv-SE" dirty="0" smtClean="0"/>
          </a:p>
          <a:p>
            <a:r>
              <a:rPr lang="sv-SE" dirty="0" smtClean="0"/>
              <a:t>Består av Familjehemmets bok</a:t>
            </a:r>
            <a:r>
              <a:rPr lang="sv-SE" baseline="0" dirty="0" smtClean="0"/>
              <a:t> (kunskapsunderlaget) och en studiehandledning (åtta möten). Varvar fakta med övningar, exempel. Bygger på forskning, lagstiftning, erfarenheter och kunskaper från barn, familjehem och praktiker</a:t>
            </a:r>
            <a:endParaRPr lang="sv-SE" dirty="0" smtClean="0"/>
          </a:p>
          <a:p>
            <a:endParaRPr lang="sv-SE" dirty="0" smtClean="0"/>
          </a:p>
          <a:p>
            <a:r>
              <a:rPr lang="sv-SE" dirty="0" smtClean="0"/>
              <a:t>Togs ursprungligen fram 2011-2013 i nära samarbete med erfarna praktiker och forskare och implementerade</a:t>
            </a:r>
            <a:r>
              <a:rPr lang="sv-SE" baseline="0" dirty="0" smtClean="0"/>
              <a:t> i samverkan med SKL och regionala utvecklingsledare</a:t>
            </a:r>
            <a:r>
              <a:rPr lang="sv-SE" baseline="0" dirty="0" smtClean="0"/>
              <a:t>.</a:t>
            </a:r>
            <a:endParaRPr lang="sv-SE" baseline="0" dirty="0" smtClean="0"/>
          </a:p>
          <a:p>
            <a:endParaRPr lang="sv-SE" baseline="0" dirty="0" smtClean="0"/>
          </a:p>
          <a:p>
            <a:r>
              <a:rPr lang="sv-SE" baseline="0" dirty="0" smtClean="0"/>
              <a:t>Väl använt och spritt i Sveriges kommuner ( 85 procent av kommunerna). Fick 2016 i uppdrag att ta fram ett utbildningsmaterial till familjehem som tar emot EKB. Den goda spridningen och de positiva erfarenheterna </a:t>
            </a:r>
            <a:r>
              <a:rPr lang="sv-SE" baseline="0" dirty="0" smtClean="0"/>
              <a:t>var ett av skälen till att bygga vidare på det i stället för att ta fram ett nytt material. </a:t>
            </a:r>
            <a:endParaRPr lang="sv-SE" baseline="0" dirty="0" smtClean="0"/>
          </a:p>
          <a:p>
            <a:endParaRPr lang="sv-SE" baseline="0" dirty="0" smtClean="0"/>
          </a:p>
          <a:p>
            <a:endParaRPr lang="sv-SE"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sv-SE" b="1" dirty="0" smtClean="0"/>
          </a:p>
          <a:p>
            <a:pPr marL="0" indent="0">
              <a:buFont typeface="Arial" panose="020B0604020202020204" pitchFamily="34" charset="0"/>
              <a:buNone/>
            </a:pPr>
            <a:r>
              <a:rPr lang="sv-SE" b="0" baseline="0" dirty="0" smtClean="0"/>
              <a:t>Vi har också tagit fram en film till EKB som heter </a:t>
            </a:r>
            <a:r>
              <a:rPr lang="sv-SE" b="1" baseline="0" dirty="0" smtClean="0"/>
              <a:t>Vad händer nu? </a:t>
            </a:r>
            <a:r>
              <a:rPr lang="sv-SE" b="0" baseline="0" dirty="0" smtClean="0"/>
              <a:t>+ vägledningsmaterial till </a:t>
            </a:r>
            <a:r>
              <a:rPr lang="sv-SE" b="0" baseline="0" dirty="0" err="1" smtClean="0"/>
              <a:t>soc.sekr</a:t>
            </a:r>
            <a:r>
              <a:rPr lang="sv-SE" b="0" baseline="0" dirty="0" smtClean="0"/>
              <a:t>, familjehem och HVB-personal. Kan användas vid utbildning </a:t>
            </a:r>
            <a:r>
              <a:rPr lang="sv-SE" b="0" baseline="0" dirty="0" smtClean="0"/>
              <a:t>av familjehem.</a:t>
            </a:r>
            <a:endParaRPr lang="sv-SE" b="1" baseline="0" dirty="0" smtClean="0"/>
          </a:p>
          <a:p>
            <a:pPr marL="0" indent="0">
              <a:buFont typeface="Arial" panose="020B0604020202020204" pitchFamily="34" charset="0"/>
              <a:buNone/>
            </a:pPr>
            <a:endParaRPr lang="sv-SE" b="0" baseline="0" dirty="0" smtClean="0"/>
          </a:p>
          <a:p>
            <a:pPr marL="0" indent="0">
              <a:buFont typeface="Arial" panose="020B0604020202020204" pitchFamily="34" charset="0"/>
              <a:buNone/>
            </a:pPr>
            <a:r>
              <a:rPr lang="sv-SE" b="1" baseline="0" dirty="0" smtClean="0"/>
              <a:t>Vidbehovsinfo om nya Ett hem</a:t>
            </a:r>
            <a:endParaRPr lang="sv-SE" b="1" baseline="0" dirty="0" smtClean="0"/>
          </a:p>
          <a:p>
            <a:pPr marL="171450" indent="-171450">
              <a:buFont typeface="Arial" panose="020B0604020202020204" pitchFamily="34" charset="0"/>
              <a:buChar char="•"/>
            </a:pPr>
            <a:r>
              <a:rPr lang="sv-SE" b="0" dirty="0" smtClean="0"/>
              <a:t>Samma</a:t>
            </a:r>
            <a:r>
              <a:rPr lang="sv-SE" b="0" baseline="0" dirty="0" smtClean="0"/>
              <a:t> lagstiftning för EKB som andra barn i familjehem och liknande behov, individuella bedömningar</a:t>
            </a:r>
            <a:endParaRPr lang="sv-SE" b="0" dirty="0" smtClean="0"/>
          </a:p>
          <a:p>
            <a:pPr marL="171450" indent="-171450">
              <a:buFont typeface="Arial" panose="020B0604020202020204" pitchFamily="34" charset="0"/>
              <a:buChar char="•"/>
            </a:pPr>
            <a:r>
              <a:rPr lang="sv-SE" dirty="0" smtClean="0"/>
              <a:t>Alla familjehem behöver samma grund</a:t>
            </a:r>
          </a:p>
          <a:p>
            <a:pPr marL="171450" indent="-171450">
              <a:buFont typeface="Arial" panose="020B0604020202020204" pitchFamily="34" charset="0"/>
              <a:buChar char="•"/>
            </a:pPr>
            <a:r>
              <a:rPr lang="sv-SE" dirty="0" smtClean="0"/>
              <a:t>Möjlighet till flexibel utformning utifrån den </a:t>
            </a:r>
            <a:r>
              <a:rPr lang="sv-SE" dirty="0" err="1" smtClean="0"/>
              <a:t>gruppinledning</a:t>
            </a:r>
            <a:r>
              <a:rPr lang="sv-SE" dirty="0" smtClean="0"/>
              <a:t> som görs som beror</a:t>
            </a:r>
            <a:r>
              <a:rPr lang="sv-SE" baseline="0" dirty="0" smtClean="0"/>
              <a:t> på det </a:t>
            </a:r>
            <a:r>
              <a:rPr lang="sv-SE" dirty="0" smtClean="0"/>
              <a:t>lokala behovet och förändringar över tid.</a:t>
            </a:r>
          </a:p>
          <a:p>
            <a:pPr marL="0" indent="0">
              <a:buFont typeface="Arial" panose="020B0604020202020204" pitchFamily="34" charset="0"/>
              <a:buNone/>
            </a:pPr>
            <a:endParaRPr lang="sv-SE" baseline="0" dirty="0" smtClean="0"/>
          </a:p>
          <a:p>
            <a:pPr marL="0" indent="0">
              <a:buFont typeface="Arial" panose="020B0604020202020204" pitchFamily="34" charset="0"/>
              <a:buNone/>
            </a:pPr>
            <a:r>
              <a:rPr lang="sv-SE" baseline="0" dirty="0" smtClean="0"/>
              <a:t>T ex har förändringen av antalet EKB som kommer nu jämfört med 2015 – 35 000 jämfört med de ca 1700 som beräknas komma i år inneburit att behovet av och underlaget för särskilda utbildningsgrupper för familjehem som tar emot EKB minskat. Beräkning 2015 en tredjedel i familjehem.</a:t>
            </a:r>
          </a:p>
          <a:p>
            <a:pPr marL="0" indent="0">
              <a:buFont typeface="Arial" panose="020B0604020202020204" pitchFamily="34" charset="0"/>
              <a:buNone/>
            </a:pPr>
            <a:endParaRPr lang="sv-SE" b="1" dirty="0"/>
          </a:p>
        </p:txBody>
      </p:sp>
      <p:sp>
        <p:nvSpPr>
          <p:cNvPr id="4" name="Platshållare för bildnummer 3"/>
          <p:cNvSpPr>
            <a:spLocks noGrp="1"/>
          </p:cNvSpPr>
          <p:nvPr>
            <p:ph type="sldNum" sz="quarter" idx="10"/>
          </p:nvPr>
        </p:nvSpPr>
        <p:spPr/>
        <p:txBody>
          <a:bodyPr/>
          <a:lstStyle/>
          <a:p>
            <a:fld id="{D4045FB0-5EAC-49C2-A7A1-C763FDD81356}" type="slidenum">
              <a:rPr lang="sv-SE" smtClean="0"/>
              <a:t>9</a:t>
            </a:fld>
            <a:endParaRPr lang="sv-SE"/>
          </a:p>
        </p:txBody>
      </p:sp>
    </p:spTree>
    <p:extLst>
      <p:ext uri="{BB962C8B-B14F-4D97-AF65-F5344CB8AC3E}">
        <p14:creationId xmlns:p14="http://schemas.microsoft.com/office/powerpoint/2010/main" val="36371746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16" name="Rektangel 15"/>
          <p:cNvSpPr/>
          <p:nvPr userDrawn="1"/>
        </p:nvSpPr>
        <p:spPr>
          <a:xfrm>
            <a:off x="0" y="0"/>
            <a:ext cx="9144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Platshållare för bild 8"/>
          <p:cNvSpPr>
            <a:spLocks noGrp="1"/>
          </p:cNvSpPr>
          <p:nvPr>
            <p:ph type="pic" sz="quarter" idx="13"/>
          </p:nvPr>
        </p:nvSpPr>
        <p:spPr>
          <a:xfrm>
            <a:off x="0" y="4173579"/>
            <a:ext cx="9147600" cy="2684421"/>
          </a:xfrm>
          <a:custGeom>
            <a:avLst/>
            <a:gdLst>
              <a:gd name="connsiteX0" fmla="*/ 0 w 9147600"/>
              <a:gd name="connsiteY0" fmla="*/ 0 h 2708275"/>
              <a:gd name="connsiteX1" fmla="*/ 9147600 w 9147600"/>
              <a:gd name="connsiteY1" fmla="*/ 0 h 2708275"/>
              <a:gd name="connsiteX2" fmla="*/ 9147600 w 9147600"/>
              <a:gd name="connsiteY2" fmla="*/ 2708275 h 2708275"/>
              <a:gd name="connsiteX3" fmla="*/ 0 w 9147600"/>
              <a:gd name="connsiteY3" fmla="*/ 2708275 h 2708275"/>
              <a:gd name="connsiteX4" fmla="*/ 0 w 9147600"/>
              <a:gd name="connsiteY4" fmla="*/ 0 h 2708275"/>
              <a:gd name="connsiteX0" fmla="*/ 15903 w 9147600"/>
              <a:gd name="connsiteY0" fmla="*/ 2313829 h 2708275"/>
              <a:gd name="connsiteX1" fmla="*/ 9147600 w 9147600"/>
              <a:gd name="connsiteY1" fmla="*/ 0 h 2708275"/>
              <a:gd name="connsiteX2" fmla="*/ 9147600 w 9147600"/>
              <a:gd name="connsiteY2" fmla="*/ 2708275 h 2708275"/>
              <a:gd name="connsiteX3" fmla="*/ 0 w 9147600"/>
              <a:gd name="connsiteY3" fmla="*/ 2708275 h 2708275"/>
              <a:gd name="connsiteX4" fmla="*/ 15903 w 9147600"/>
              <a:gd name="connsiteY4" fmla="*/ 2313829 h 2708275"/>
              <a:gd name="connsiteX0" fmla="*/ 0 w 9155551"/>
              <a:gd name="connsiteY0" fmla="*/ 2313829 h 2708275"/>
              <a:gd name="connsiteX1" fmla="*/ 9155551 w 9155551"/>
              <a:gd name="connsiteY1" fmla="*/ 0 h 2708275"/>
              <a:gd name="connsiteX2" fmla="*/ 9155551 w 9155551"/>
              <a:gd name="connsiteY2" fmla="*/ 2708275 h 2708275"/>
              <a:gd name="connsiteX3" fmla="*/ 7951 w 9155551"/>
              <a:gd name="connsiteY3" fmla="*/ 2708275 h 2708275"/>
              <a:gd name="connsiteX4" fmla="*/ 0 w 9155551"/>
              <a:gd name="connsiteY4" fmla="*/ 2313829 h 2708275"/>
              <a:gd name="connsiteX0" fmla="*/ 0 w 9155551"/>
              <a:gd name="connsiteY0" fmla="*/ 2289975 h 2684421"/>
              <a:gd name="connsiteX1" fmla="*/ 9139649 w 9155551"/>
              <a:gd name="connsiteY1" fmla="*/ 0 h 2684421"/>
              <a:gd name="connsiteX2" fmla="*/ 9155551 w 9155551"/>
              <a:gd name="connsiteY2" fmla="*/ 2684421 h 2684421"/>
              <a:gd name="connsiteX3" fmla="*/ 7951 w 9155551"/>
              <a:gd name="connsiteY3" fmla="*/ 2684421 h 2684421"/>
              <a:gd name="connsiteX4" fmla="*/ 0 w 9155551"/>
              <a:gd name="connsiteY4" fmla="*/ 2289975 h 2684421"/>
              <a:gd name="connsiteX0" fmla="*/ 0 w 9155551"/>
              <a:gd name="connsiteY0" fmla="*/ 2289975 h 2684421"/>
              <a:gd name="connsiteX1" fmla="*/ 9139649 w 9155551"/>
              <a:gd name="connsiteY1" fmla="*/ 0 h 2684421"/>
              <a:gd name="connsiteX2" fmla="*/ 9155551 w 9155551"/>
              <a:gd name="connsiteY2" fmla="*/ 2684421 h 2684421"/>
              <a:gd name="connsiteX3" fmla="*/ 7951 w 9155551"/>
              <a:gd name="connsiteY3" fmla="*/ 2684421 h 2684421"/>
              <a:gd name="connsiteX4" fmla="*/ 0 w 9155551"/>
              <a:gd name="connsiteY4" fmla="*/ 2289975 h 2684421"/>
              <a:gd name="connsiteX0" fmla="*/ 1 w 9147600"/>
              <a:gd name="connsiteY0" fmla="*/ 2337683 h 2684421"/>
              <a:gd name="connsiteX1" fmla="*/ 9131698 w 9147600"/>
              <a:gd name="connsiteY1" fmla="*/ 0 h 2684421"/>
              <a:gd name="connsiteX2" fmla="*/ 9147600 w 9147600"/>
              <a:gd name="connsiteY2" fmla="*/ 2684421 h 2684421"/>
              <a:gd name="connsiteX3" fmla="*/ 0 w 9147600"/>
              <a:gd name="connsiteY3" fmla="*/ 2684421 h 2684421"/>
              <a:gd name="connsiteX4" fmla="*/ 1 w 9147600"/>
              <a:gd name="connsiteY4" fmla="*/ 2337683 h 2684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7600" h="2684421">
                <a:moveTo>
                  <a:pt x="1" y="2337683"/>
                </a:moveTo>
                <a:lnTo>
                  <a:pt x="9131698" y="0"/>
                </a:lnTo>
                <a:cubicBezTo>
                  <a:pt x="9136999" y="894807"/>
                  <a:pt x="9142299" y="1789614"/>
                  <a:pt x="9147600" y="2684421"/>
                </a:cubicBezTo>
                <a:lnTo>
                  <a:pt x="0" y="2684421"/>
                </a:lnTo>
                <a:cubicBezTo>
                  <a:pt x="0" y="2568842"/>
                  <a:pt x="1" y="2453262"/>
                  <a:pt x="1" y="2337683"/>
                </a:cubicBezTo>
                <a:close/>
              </a:path>
            </a:pathLst>
          </a:custGeom>
          <a:solidFill>
            <a:srgbClr val="A5ACAF"/>
          </a:solidFill>
        </p:spPr>
        <p:txBody>
          <a:bodyPr anchor="b" anchorCtr="0"/>
          <a:lstStyle>
            <a:lvl1pPr marL="0" indent="0" algn="r">
              <a:buNone/>
              <a:defRPr b="0"/>
            </a:lvl1pPr>
          </a:lstStyle>
          <a:p>
            <a:r>
              <a:rPr lang="sv-SE" smtClean="0"/>
              <a:t>Klicka på ikonen för att lägga till en bild</a:t>
            </a:r>
            <a:endParaRPr lang="sv-SE" dirty="0"/>
          </a:p>
        </p:txBody>
      </p:sp>
      <p:sp>
        <p:nvSpPr>
          <p:cNvPr id="2" name="Rubrik 1"/>
          <p:cNvSpPr>
            <a:spLocks noGrp="1"/>
          </p:cNvSpPr>
          <p:nvPr>
            <p:ph type="ctrTitle"/>
          </p:nvPr>
        </p:nvSpPr>
        <p:spPr>
          <a:xfrm>
            <a:off x="784342" y="2059055"/>
            <a:ext cx="7772400" cy="1104900"/>
          </a:xfrm>
        </p:spPr>
        <p:txBody>
          <a:bodyPr/>
          <a:lstStyle>
            <a:lvl1pPr>
              <a:defRPr sz="3400">
                <a:solidFill>
                  <a:srgbClr val="E98300"/>
                </a:solidFill>
              </a:defRPr>
            </a:lvl1pPr>
          </a:lstStyle>
          <a:p>
            <a:r>
              <a:rPr lang="sv-SE" smtClean="0"/>
              <a:t>Klicka här för att ändra format</a:t>
            </a:r>
            <a:endParaRPr lang="sv-SE" dirty="0"/>
          </a:p>
        </p:txBody>
      </p:sp>
      <p:sp>
        <p:nvSpPr>
          <p:cNvPr id="3" name="Underrubrik 2"/>
          <p:cNvSpPr>
            <a:spLocks noGrp="1"/>
          </p:cNvSpPr>
          <p:nvPr>
            <p:ph type="subTitle" idx="1"/>
          </p:nvPr>
        </p:nvSpPr>
        <p:spPr>
          <a:xfrm>
            <a:off x="801688" y="4266501"/>
            <a:ext cx="5858518" cy="232375"/>
          </a:xfrm>
        </p:spPr>
        <p:txBody>
          <a:bodyPr/>
          <a:lstStyle>
            <a:lvl1pPr marL="0" indent="0" algn="l">
              <a:spcBef>
                <a:spcPts val="0"/>
              </a:spcBef>
              <a:spcAft>
                <a:spcPts val="0"/>
              </a:spcAft>
              <a:buNone/>
              <a:defRPr sz="14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dirty="0"/>
          </a:p>
        </p:txBody>
      </p:sp>
      <p:sp>
        <p:nvSpPr>
          <p:cNvPr id="4" name="Platshållare för datum 3"/>
          <p:cNvSpPr>
            <a:spLocks noGrp="1"/>
          </p:cNvSpPr>
          <p:nvPr>
            <p:ph type="dt" sz="half" idx="10"/>
          </p:nvPr>
        </p:nvSpPr>
        <p:spPr>
          <a:xfrm>
            <a:off x="817590" y="5380362"/>
            <a:ext cx="1152128" cy="267235"/>
          </a:xfrm>
        </p:spPr>
        <p:txBody>
          <a:bodyPr/>
          <a:lstStyle>
            <a:lvl1pPr>
              <a:defRPr sz="900" b="1">
                <a:solidFill>
                  <a:srgbClr val="FFFFFF"/>
                </a:solidFill>
              </a:defRPr>
            </a:lvl1pPr>
          </a:lstStyle>
          <a:p>
            <a:r>
              <a:rPr lang="sv-SE" smtClean="0"/>
              <a:t>20xx-xx-xx</a:t>
            </a:r>
            <a:endParaRPr lang="sv-SE" dirty="0"/>
          </a:p>
        </p:txBody>
      </p:sp>
      <p:sp>
        <p:nvSpPr>
          <p:cNvPr id="14" name="Platshållare för text 13"/>
          <p:cNvSpPr>
            <a:spLocks noGrp="1"/>
          </p:cNvSpPr>
          <p:nvPr>
            <p:ph type="body" sz="quarter" idx="14"/>
          </p:nvPr>
        </p:nvSpPr>
        <p:spPr>
          <a:xfrm>
            <a:off x="801688" y="4475023"/>
            <a:ext cx="5858544" cy="722312"/>
          </a:xfrm>
        </p:spPr>
        <p:txBody>
          <a:bodyPr/>
          <a:lstStyle>
            <a:lvl1pPr marL="0" indent="0">
              <a:spcBef>
                <a:spcPts val="0"/>
              </a:spcBef>
              <a:spcAft>
                <a:spcPts val="0"/>
              </a:spcAft>
              <a:buNone/>
              <a:defRPr sz="1400" b="0">
                <a:solidFill>
                  <a:srgbClr val="FFFFFF"/>
                </a:solidFill>
              </a:defRPr>
            </a:lvl1pPr>
            <a:lvl2pPr marL="285750" indent="0">
              <a:buNone/>
              <a:defRPr sz="1400">
                <a:solidFill>
                  <a:schemeClr val="bg2"/>
                </a:solidFill>
              </a:defRPr>
            </a:lvl2pPr>
            <a:lvl3pPr marL="539750" indent="0">
              <a:buNone/>
              <a:defRPr sz="1400">
                <a:solidFill>
                  <a:schemeClr val="bg2"/>
                </a:solidFill>
              </a:defRPr>
            </a:lvl3pPr>
            <a:lvl4pPr marL="723900" indent="0">
              <a:buNone/>
              <a:defRPr sz="1400">
                <a:solidFill>
                  <a:schemeClr val="bg2"/>
                </a:solidFill>
              </a:defRPr>
            </a:lvl4pPr>
            <a:lvl5pPr marL="927100" indent="0">
              <a:buNone/>
              <a:defRPr sz="1400">
                <a:solidFill>
                  <a:schemeClr val="bg2"/>
                </a:solidFill>
              </a:defRPr>
            </a:lvl5pPr>
          </a:lstStyle>
          <a:p>
            <a:pPr lvl="0"/>
            <a:r>
              <a:rPr lang="sv-SE" smtClean="0"/>
              <a:t>Klicka här för att ändra format på bakgrundstexten</a:t>
            </a:r>
          </a:p>
        </p:txBody>
      </p:sp>
      <p:pic>
        <p:nvPicPr>
          <p:cNvPr id="5" name="Bildobjekt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1214" y="800439"/>
            <a:ext cx="2592000" cy="544144"/>
          </a:xfrm>
          <a:prstGeom prst="rect">
            <a:avLst/>
          </a:prstGeom>
        </p:spPr>
      </p:pic>
    </p:spTree>
    <p:extLst>
      <p:ext uri="{BB962C8B-B14F-4D97-AF65-F5344CB8AC3E}">
        <p14:creationId xmlns:p14="http://schemas.microsoft.com/office/powerpoint/2010/main" val="616236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ubrik, punktlista och bild höger - 1">
    <p:spTree>
      <p:nvGrpSpPr>
        <p:cNvPr id="1" name=""/>
        <p:cNvGrpSpPr/>
        <p:nvPr/>
      </p:nvGrpSpPr>
      <p:grpSpPr>
        <a:xfrm>
          <a:off x="0" y="0"/>
          <a:ext cx="0" cy="0"/>
          <a:chOff x="0" y="0"/>
          <a:chExt cx="0" cy="0"/>
        </a:xfrm>
      </p:grpSpPr>
      <p:sp>
        <p:nvSpPr>
          <p:cNvPr id="2" name="Rubrik 1"/>
          <p:cNvSpPr>
            <a:spLocks noGrp="1"/>
          </p:cNvSpPr>
          <p:nvPr>
            <p:ph type="title"/>
          </p:nvPr>
        </p:nvSpPr>
        <p:spPr>
          <a:xfrm>
            <a:off x="801688" y="687600"/>
            <a:ext cx="6951600" cy="1296144"/>
          </a:xfrm>
        </p:spPr>
        <p:txBody>
          <a:bodyPr/>
          <a:lstStyle/>
          <a:p>
            <a:r>
              <a:rPr lang="sv-SE" smtClean="0"/>
              <a:t>Klicka här för att ändra format</a:t>
            </a:r>
            <a:endParaRPr lang="sv-SE" dirty="0"/>
          </a:p>
        </p:txBody>
      </p:sp>
      <p:sp>
        <p:nvSpPr>
          <p:cNvPr id="4" name="Platshållare för datum 3"/>
          <p:cNvSpPr>
            <a:spLocks noGrp="1"/>
          </p:cNvSpPr>
          <p:nvPr>
            <p:ph type="dt" sz="half" idx="10"/>
          </p:nvPr>
        </p:nvSpPr>
        <p:spPr/>
        <p:txBody>
          <a:bodyPr/>
          <a:lstStyle/>
          <a:p>
            <a:r>
              <a:rPr lang="sv-SE" smtClean="0"/>
              <a:t>20xx-xx-xx</a:t>
            </a:r>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F3A1DABF-CD59-47A1-8187-10F3203EF599}" type="slidenum">
              <a:rPr lang="sv-SE" smtClean="0"/>
              <a:t>‹#›</a:t>
            </a:fld>
            <a:endParaRPr lang="sv-SE"/>
          </a:p>
        </p:txBody>
      </p:sp>
      <p:sp>
        <p:nvSpPr>
          <p:cNvPr id="9" name="Platshållare för bild 8"/>
          <p:cNvSpPr>
            <a:spLocks noGrp="1"/>
          </p:cNvSpPr>
          <p:nvPr>
            <p:ph type="pic" sz="quarter" idx="14"/>
          </p:nvPr>
        </p:nvSpPr>
        <p:spPr>
          <a:xfrm>
            <a:off x="4325509" y="2128871"/>
            <a:ext cx="3299791" cy="3095625"/>
          </a:xfrm>
        </p:spPr>
        <p:txBody>
          <a:bodyPr/>
          <a:lstStyle>
            <a:lvl1pPr marL="0" indent="0">
              <a:buNone/>
              <a:defRPr sz="1400" b="0" baseline="0"/>
            </a:lvl1pPr>
          </a:lstStyle>
          <a:p>
            <a:r>
              <a:rPr lang="sv-SE" smtClean="0"/>
              <a:t>Klicka på ikonen för att lägga till en bild</a:t>
            </a:r>
            <a:endParaRPr lang="sv-SE" dirty="0" smtClean="0"/>
          </a:p>
        </p:txBody>
      </p:sp>
      <p:sp>
        <p:nvSpPr>
          <p:cNvPr id="12" name="Platshållare för text 11"/>
          <p:cNvSpPr>
            <a:spLocks noGrp="1"/>
          </p:cNvSpPr>
          <p:nvPr>
            <p:ph type="body" sz="quarter" idx="15"/>
          </p:nvPr>
        </p:nvSpPr>
        <p:spPr>
          <a:xfrm>
            <a:off x="4323723" y="5299364"/>
            <a:ext cx="3312220" cy="471487"/>
          </a:xfrm>
        </p:spPr>
        <p:txBody>
          <a:bodyPr/>
          <a:lstStyle>
            <a:lvl1pPr marL="0" indent="0">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Klicka här för att ändra format på bakgrundstexten</a:t>
            </a:r>
          </a:p>
        </p:txBody>
      </p:sp>
      <p:sp>
        <p:nvSpPr>
          <p:cNvPr id="7" name="Platshållare för text 6"/>
          <p:cNvSpPr>
            <a:spLocks noGrp="1"/>
          </p:cNvSpPr>
          <p:nvPr>
            <p:ph type="body" sz="quarter" idx="16"/>
          </p:nvPr>
        </p:nvSpPr>
        <p:spPr>
          <a:xfrm>
            <a:off x="801688" y="2139950"/>
            <a:ext cx="3338991" cy="3648075"/>
          </a:xfrm>
        </p:spPr>
        <p:txBody>
          <a:bodyPr/>
          <a:lstStyle>
            <a:lvl1pPr>
              <a:spcBef>
                <a:spcPts val="0"/>
              </a:spcBef>
              <a:defRPr sz="2600"/>
            </a:lvl1pPr>
            <a:lvl2pPr>
              <a:defRPr sz="2000"/>
            </a:lvl2pPr>
          </a:lstStyle>
          <a:p>
            <a:pPr lvl="0"/>
            <a:r>
              <a:rPr lang="sv-SE" smtClean="0"/>
              <a:t>Klicka här för att ändra format på bakgrundstexten</a:t>
            </a:r>
          </a:p>
          <a:p>
            <a:pPr lvl="1"/>
            <a:r>
              <a:rPr lang="sv-SE" smtClean="0"/>
              <a:t>Nivå två</a:t>
            </a:r>
          </a:p>
          <a:p>
            <a:pPr lvl="2"/>
            <a:r>
              <a:rPr lang="sv-SE" smtClean="0"/>
              <a:t>Nivå tre</a:t>
            </a:r>
          </a:p>
        </p:txBody>
      </p:sp>
    </p:spTree>
    <p:extLst>
      <p:ext uri="{BB962C8B-B14F-4D97-AF65-F5344CB8AC3E}">
        <p14:creationId xmlns:p14="http://schemas.microsoft.com/office/powerpoint/2010/main" val="258768945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Utfallande bild utan rubri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3CEDC6F2-9434-49F3-93AA-0F7EA6BCAC9F}" type="datetime1">
              <a:rPr lang="sv-SE" smtClean="0">
                <a:solidFill>
                  <a:srgbClr val="002B45"/>
                </a:solidFill>
              </a:rPr>
              <a:pPr/>
              <a:t>2018-05-24</a:t>
            </a:fld>
            <a:endParaRPr lang="sv-SE">
              <a:solidFill>
                <a:srgbClr val="002B45"/>
              </a:solidFill>
            </a:endParaRPr>
          </a:p>
        </p:txBody>
      </p:sp>
      <p:sp>
        <p:nvSpPr>
          <p:cNvPr id="3" name="Platshållare för sidfot 2"/>
          <p:cNvSpPr>
            <a:spLocks noGrp="1"/>
          </p:cNvSpPr>
          <p:nvPr>
            <p:ph type="ftr" sz="quarter" idx="11"/>
          </p:nvPr>
        </p:nvSpPr>
        <p:spPr/>
        <p:txBody>
          <a:bodyPr/>
          <a:lstStyle/>
          <a:p>
            <a:endParaRPr lang="sv-SE">
              <a:solidFill>
                <a:srgbClr val="002B45"/>
              </a:solidFill>
            </a:endParaRPr>
          </a:p>
        </p:txBody>
      </p:sp>
      <p:sp>
        <p:nvSpPr>
          <p:cNvPr id="4" name="Platshållare för bildnummer 3"/>
          <p:cNvSpPr>
            <a:spLocks noGrp="1"/>
          </p:cNvSpPr>
          <p:nvPr>
            <p:ph type="sldNum" sz="quarter" idx="12"/>
          </p:nvPr>
        </p:nvSpPr>
        <p:spPr/>
        <p:txBody>
          <a:bodyPr/>
          <a:lstStyle/>
          <a:p>
            <a:fld id="{F3A1DABF-CD59-47A1-8187-10F3203EF599}" type="slidenum">
              <a:rPr lang="sv-SE" smtClean="0">
                <a:solidFill>
                  <a:srgbClr val="002B45"/>
                </a:solidFill>
              </a:rPr>
              <a:pPr/>
              <a:t>‹#›</a:t>
            </a:fld>
            <a:endParaRPr lang="sv-SE">
              <a:solidFill>
                <a:srgbClr val="002B45"/>
              </a:solidFill>
            </a:endParaRPr>
          </a:p>
        </p:txBody>
      </p:sp>
      <p:sp>
        <p:nvSpPr>
          <p:cNvPr id="5" name="Platshållare för bild 7"/>
          <p:cNvSpPr>
            <a:spLocks noGrp="1"/>
          </p:cNvSpPr>
          <p:nvPr>
            <p:ph type="pic" sz="quarter" idx="13"/>
          </p:nvPr>
        </p:nvSpPr>
        <p:spPr>
          <a:xfrm>
            <a:off x="0" y="664235"/>
            <a:ext cx="9144000" cy="5003320"/>
          </a:xfrm>
        </p:spPr>
        <p:txBody>
          <a:bodyPr/>
          <a:lstStyle>
            <a:lvl1pPr marL="0" indent="0">
              <a:buNone/>
              <a:defRPr b="0"/>
            </a:lvl1pPr>
          </a:lstStyle>
          <a:p>
            <a:r>
              <a:rPr lang="sv-SE" smtClean="0"/>
              <a:t>Klicka på ikonen för att lägga till en bild</a:t>
            </a:r>
            <a:endParaRPr lang="sv-SE"/>
          </a:p>
        </p:txBody>
      </p:sp>
    </p:spTree>
    <p:extLst>
      <p:ext uri="{BB962C8B-B14F-4D97-AF65-F5344CB8AC3E}">
        <p14:creationId xmlns:p14="http://schemas.microsoft.com/office/powerpoint/2010/main" val="383363680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a:xfrm>
            <a:off x="803844" y="687600"/>
            <a:ext cx="6957444" cy="1296144"/>
          </a:xfrm>
        </p:spPr>
        <p:txBody>
          <a:bodyPr/>
          <a:lstStyle/>
          <a:p>
            <a:r>
              <a:rPr lang="sv-SE" smtClean="0"/>
              <a:t>Klicka här för att ändra format</a:t>
            </a:r>
            <a:endParaRPr lang="sv-SE" dirty="0"/>
          </a:p>
        </p:txBody>
      </p:sp>
      <p:sp>
        <p:nvSpPr>
          <p:cNvPr id="3" name="Platshållare för datum 2"/>
          <p:cNvSpPr>
            <a:spLocks noGrp="1"/>
          </p:cNvSpPr>
          <p:nvPr>
            <p:ph type="dt" sz="half" idx="10"/>
          </p:nvPr>
        </p:nvSpPr>
        <p:spPr/>
        <p:txBody>
          <a:bodyPr/>
          <a:lstStyle/>
          <a:p>
            <a:fld id="{61AD5545-1C70-4F4F-ABF3-D4AFD29796F6}" type="datetime1">
              <a:rPr lang="sv-SE" smtClean="0">
                <a:solidFill>
                  <a:srgbClr val="002B45"/>
                </a:solidFill>
              </a:rPr>
              <a:pPr/>
              <a:t>2018-05-24</a:t>
            </a:fld>
            <a:endParaRPr lang="sv-SE">
              <a:solidFill>
                <a:srgbClr val="002B45"/>
              </a:solidFill>
            </a:endParaRPr>
          </a:p>
        </p:txBody>
      </p:sp>
      <p:sp>
        <p:nvSpPr>
          <p:cNvPr id="4" name="Platshållare för sidfot 3"/>
          <p:cNvSpPr>
            <a:spLocks noGrp="1"/>
          </p:cNvSpPr>
          <p:nvPr>
            <p:ph type="ftr" sz="quarter" idx="11"/>
          </p:nvPr>
        </p:nvSpPr>
        <p:spPr/>
        <p:txBody>
          <a:bodyPr/>
          <a:lstStyle/>
          <a:p>
            <a:endParaRPr lang="sv-SE">
              <a:solidFill>
                <a:srgbClr val="002B45"/>
              </a:solidFill>
            </a:endParaRPr>
          </a:p>
        </p:txBody>
      </p:sp>
      <p:sp>
        <p:nvSpPr>
          <p:cNvPr id="5" name="Platshållare för bildnummer 4"/>
          <p:cNvSpPr>
            <a:spLocks noGrp="1"/>
          </p:cNvSpPr>
          <p:nvPr>
            <p:ph type="sldNum" sz="quarter" idx="12"/>
          </p:nvPr>
        </p:nvSpPr>
        <p:spPr/>
        <p:txBody>
          <a:bodyPr/>
          <a:lstStyle/>
          <a:p>
            <a:fld id="{F3A1DABF-CD59-47A1-8187-10F3203EF599}" type="slidenum">
              <a:rPr lang="sv-SE" smtClean="0">
                <a:solidFill>
                  <a:srgbClr val="002B45"/>
                </a:solidFill>
              </a:rPr>
              <a:pPr/>
              <a:t>‹#›</a:t>
            </a:fld>
            <a:endParaRPr lang="sv-SE">
              <a:solidFill>
                <a:srgbClr val="002B45"/>
              </a:solidFill>
            </a:endParaRPr>
          </a:p>
        </p:txBody>
      </p:sp>
    </p:spTree>
    <p:extLst>
      <p:ext uri="{BB962C8B-B14F-4D97-AF65-F5344CB8AC3E}">
        <p14:creationId xmlns:p14="http://schemas.microsoft.com/office/powerpoint/2010/main" val="77035815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Slutsida">
    <p:spTree>
      <p:nvGrpSpPr>
        <p:cNvPr id="1" name=""/>
        <p:cNvGrpSpPr/>
        <p:nvPr/>
      </p:nvGrpSpPr>
      <p:grpSpPr>
        <a:xfrm>
          <a:off x="0" y="0"/>
          <a:ext cx="0" cy="0"/>
          <a:chOff x="0" y="0"/>
          <a:chExt cx="0" cy="0"/>
        </a:xfrm>
      </p:grpSpPr>
      <p:sp>
        <p:nvSpPr>
          <p:cNvPr id="10" name="Rektangel 9"/>
          <p:cNvSpPr/>
          <p:nvPr userDrawn="1"/>
        </p:nvSpPr>
        <p:spPr>
          <a:xfrm>
            <a:off x="0" y="0"/>
            <a:ext cx="9144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DAD7CB"/>
              </a:solidFill>
            </a:endParaRPr>
          </a:p>
        </p:txBody>
      </p:sp>
      <p:sp>
        <p:nvSpPr>
          <p:cNvPr id="8" name="Rektangel 2"/>
          <p:cNvSpPr/>
          <p:nvPr userDrawn="1"/>
        </p:nvSpPr>
        <p:spPr>
          <a:xfrm>
            <a:off x="0" y="1543050"/>
            <a:ext cx="9144000" cy="5314950"/>
          </a:xfrm>
          <a:custGeom>
            <a:avLst/>
            <a:gdLst>
              <a:gd name="connsiteX0" fmla="*/ 0 w 9144000"/>
              <a:gd name="connsiteY0" fmla="*/ 0 h 5314950"/>
              <a:gd name="connsiteX1" fmla="*/ 9144000 w 9144000"/>
              <a:gd name="connsiteY1" fmla="*/ 0 h 5314950"/>
              <a:gd name="connsiteX2" fmla="*/ 9144000 w 9144000"/>
              <a:gd name="connsiteY2" fmla="*/ 5314950 h 5314950"/>
              <a:gd name="connsiteX3" fmla="*/ 0 w 9144000"/>
              <a:gd name="connsiteY3" fmla="*/ 5314950 h 5314950"/>
              <a:gd name="connsiteX4" fmla="*/ 0 w 9144000"/>
              <a:gd name="connsiteY4" fmla="*/ 0 h 5314950"/>
              <a:gd name="connsiteX0" fmla="*/ 0 w 9144000"/>
              <a:gd name="connsiteY0" fmla="*/ 2771775 h 5314950"/>
              <a:gd name="connsiteX1" fmla="*/ 9144000 w 9144000"/>
              <a:gd name="connsiteY1" fmla="*/ 0 h 5314950"/>
              <a:gd name="connsiteX2" fmla="*/ 9144000 w 9144000"/>
              <a:gd name="connsiteY2" fmla="*/ 5314950 h 5314950"/>
              <a:gd name="connsiteX3" fmla="*/ 0 w 9144000"/>
              <a:gd name="connsiteY3" fmla="*/ 5314950 h 5314950"/>
              <a:gd name="connsiteX4" fmla="*/ 0 w 9144000"/>
              <a:gd name="connsiteY4" fmla="*/ 2771775 h 5314950"/>
              <a:gd name="connsiteX0" fmla="*/ 0 w 9144000"/>
              <a:gd name="connsiteY0" fmla="*/ 2352675 h 5314950"/>
              <a:gd name="connsiteX1" fmla="*/ 9144000 w 9144000"/>
              <a:gd name="connsiteY1" fmla="*/ 0 h 5314950"/>
              <a:gd name="connsiteX2" fmla="*/ 9144000 w 9144000"/>
              <a:gd name="connsiteY2" fmla="*/ 5314950 h 5314950"/>
              <a:gd name="connsiteX3" fmla="*/ 0 w 9144000"/>
              <a:gd name="connsiteY3" fmla="*/ 5314950 h 5314950"/>
              <a:gd name="connsiteX4" fmla="*/ 0 w 9144000"/>
              <a:gd name="connsiteY4" fmla="*/ 2352675 h 5314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5314950">
                <a:moveTo>
                  <a:pt x="0" y="2352675"/>
                </a:moveTo>
                <a:lnTo>
                  <a:pt x="9144000" y="0"/>
                </a:lnTo>
                <a:lnTo>
                  <a:pt x="9144000" y="5314950"/>
                </a:lnTo>
                <a:lnTo>
                  <a:pt x="0" y="5314950"/>
                </a:lnTo>
                <a:lnTo>
                  <a:pt x="0" y="2352675"/>
                </a:lnTo>
                <a:close/>
              </a:path>
            </a:pathLst>
          </a:custGeom>
          <a:solidFill>
            <a:srgbClr val="A5AC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900" smtClean="0">
              <a:solidFill>
                <a:srgbClr val="000000"/>
              </a:solidFill>
            </a:endParaRPr>
          </a:p>
        </p:txBody>
      </p:sp>
      <p:pic>
        <p:nvPicPr>
          <p:cNvPr id="9" name="Bildobjekt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0800" y="6210000"/>
            <a:ext cx="1396800" cy="293233"/>
          </a:xfrm>
          <a:prstGeom prst="rect">
            <a:avLst/>
          </a:prstGeom>
        </p:spPr>
      </p:pic>
    </p:spTree>
    <p:extLst>
      <p:ext uri="{BB962C8B-B14F-4D97-AF65-F5344CB8AC3E}">
        <p14:creationId xmlns:p14="http://schemas.microsoft.com/office/powerpoint/2010/main" val="323580191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16" name="Rektangel 15"/>
          <p:cNvSpPr/>
          <p:nvPr userDrawn="1"/>
        </p:nvSpPr>
        <p:spPr>
          <a:xfrm>
            <a:off x="0" y="0"/>
            <a:ext cx="9144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DAD7CB"/>
              </a:solidFill>
            </a:endParaRPr>
          </a:p>
        </p:txBody>
      </p:sp>
      <p:sp>
        <p:nvSpPr>
          <p:cNvPr id="9" name="Platshållare för bild 8"/>
          <p:cNvSpPr>
            <a:spLocks noGrp="1"/>
          </p:cNvSpPr>
          <p:nvPr>
            <p:ph type="pic" sz="quarter" idx="13"/>
          </p:nvPr>
        </p:nvSpPr>
        <p:spPr>
          <a:xfrm>
            <a:off x="0" y="4173579"/>
            <a:ext cx="9147600" cy="2684421"/>
          </a:xfrm>
          <a:custGeom>
            <a:avLst/>
            <a:gdLst>
              <a:gd name="connsiteX0" fmla="*/ 0 w 9147600"/>
              <a:gd name="connsiteY0" fmla="*/ 0 h 2708275"/>
              <a:gd name="connsiteX1" fmla="*/ 9147600 w 9147600"/>
              <a:gd name="connsiteY1" fmla="*/ 0 h 2708275"/>
              <a:gd name="connsiteX2" fmla="*/ 9147600 w 9147600"/>
              <a:gd name="connsiteY2" fmla="*/ 2708275 h 2708275"/>
              <a:gd name="connsiteX3" fmla="*/ 0 w 9147600"/>
              <a:gd name="connsiteY3" fmla="*/ 2708275 h 2708275"/>
              <a:gd name="connsiteX4" fmla="*/ 0 w 9147600"/>
              <a:gd name="connsiteY4" fmla="*/ 0 h 2708275"/>
              <a:gd name="connsiteX0" fmla="*/ 15903 w 9147600"/>
              <a:gd name="connsiteY0" fmla="*/ 2313829 h 2708275"/>
              <a:gd name="connsiteX1" fmla="*/ 9147600 w 9147600"/>
              <a:gd name="connsiteY1" fmla="*/ 0 h 2708275"/>
              <a:gd name="connsiteX2" fmla="*/ 9147600 w 9147600"/>
              <a:gd name="connsiteY2" fmla="*/ 2708275 h 2708275"/>
              <a:gd name="connsiteX3" fmla="*/ 0 w 9147600"/>
              <a:gd name="connsiteY3" fmla="*/ 2708275 h 2708275"/>
              <a:gd name="connsiteX4" fmla="*/ 15903 w 9147600"/>
              <a:gd name="connsiteY4" fmla="*/ 2313829 h 2708275"/>
              <a:gd name="connsiteX0" fmla="*/ 0 w 9155551"/>
              <a:gd name="connsiteY0" fmla="*/ 2313829 h 2708275"/>
              <a:gd name="connsiteX1" fmla="*/ 9155551 w 9155551"/>
              <a:gd name="connsiteY1" fmla="*/ 0 h 2708275"/>
              <a:gd name="connsiteX2" fmla="*/ 9155551 w 9155551"/>
              <a:gd name="connsiteY2" fmla="*/ 2708275 h 2708275"/>
              <a:gd name="connsiteX3" fmla="*/ 7951 w 9155551"/>
              <a:gd name="connsiteY3" fmla="*/ 2708275 h 2708275"/>
              <a:gd name="connsiteX4" fmla="*/ 0 w 9155551"/>
              <a:gd name="connsiteY4" fmla="*/ 2313829 h 2708275"/>
              <a:gd name="connsiteX0" fmla="*/ 0 w 9155551"/>
              <a:gd name="connsiteY0" fmla="*/ 2289975 h 2684421"/>
              <a:gd name="connsiteX1" fmla="*/ 9139649 w 9155551"/>
              <a:gd name="connsiteY1" fmla="*/ 0 h 2684421"/>
              <a:gd name="connsiteX2" fmla="*/ 9155551 w 9155551"/>
              <a:gd name="connsiteY2" fmla="*/ 2684421 h 2684421"/>
              <a:gd name="connsiteX3" fmla="*/ 7951 w 9155551"/>
              <a:gd name="connsiteY3" fmla="*/ 2684421 h 2684421"/>
              <a:gd name="connsiteX4" fmla="*/ 0 w 9155551"/>
              <a:gd name="connsiteY4" fmla="*/ 2289975 h 2684421"/>
              <a:gd name="connsiteX0" fmla="*/ 0 w 9155551"/>
              <a:gd name="connsiteY0" fmla="*/ 2289975 h 2684421"/>
              <a:gd name="connsiteX1" fmla="*/ 9139649 w 9155551"/>
              <a:gd name="connsiteY1" fmla="*/ 0 h 2684421"/>
              <a:gd name="connsiteX2" fmla="*/ 9155551 w 9155551"/>
              <a:gd name="connsiteY2" fmla="*/ 2684421 h 2684421"/>
              <a:gd name="connsiteX3" fmla="*/ 7951 w 9155551"/>
              <a:gd name="connsiteY3" fmla="*/ 2684421 h 2684421"/>
              <a:gd name="connsiteX4" fmla="*/ 0 w 9155551"/>
              <a:gd name="connsiteY4" fmla="*/ 2289975 h 2684421"/>
              <a:gd name="connsiteX0" fmla="*/ 1 w 9147600"/>
              <a:gd name="connsiteY0" fmla="*/ 2337683 h 2684421"/>
              <a:gd name="connsiteX1" fmla="*/ 9131698 w 9147600"/>
              <a:gd name="connsiteY1" fmla="*/ 0 h 2684421"/>
              <a:gd name="connsiteX2" fmla="*/ 9147600 w 9147600"/>
              <a:gd name="connsiteY2" fmla="*/ 2684421 h 2684421"/>
              <a:gd name="connsiteX3" fmla="*/ 0 w 9147600"/>
              <a:gd name="connsiteY3" fmla="*/ 2684421 h 2684421"/>
              <a:gd name="connsiteX4" fmla="*/ 1 w 9147600"/>
              <a:gd name="connsiteY4" fmla="*/ 2337683 h 2684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7600" h="2684421">
                <a:moveTo>
                  <a:pt x="1" y="2337683"/>
                </a:moveTo>
                <a:lnTo>
                  <a:pt x="9131698" y="0"/>
                </a:lnTo>
                <a:cubicBezTo>
                  <a:pt x="9136999" y="894807"/>
                  <a:pt x="9142299" y="1789614"/>
                  <a:pt x="9147600" y="2684421"/>
                </a:cubicBezTo>
                <a:lnTo>
                  <a:pt x="0" y="2684421"/>
                </a:lnTo>
                <a:cubicBezTo>
                  <a:pt x="0" y="2568842"/>
                  <a:pt x="1" y="2453262"/>
                  <a:pt x="1" y="2337683"/>
                </a:cubicBezTo>
                <a:close/>
              </a:path>
            </a:pathLst>
          </a:custGeom>
          <a:solidFill>
            <a:srgbClr val="A5ACAF"/>
          </a:solidFill>
        </p:spPr>
        <p:txBody>
          <a:bodyPr anchor="b" anchorCtr="0"/>
          <a:lstStyle>
            <a:lvl1pPr marL="0" indent="0" algn="r">
              <a:buNone/>
              <a:defRPr b="0"/>
            </a:lvl1pPr>
          </a:lstStyle>
          <a:p>
            <a:r>
              <a:rPr lang="sv-SE" smtClean="0"/>
              <a:t>Klicka på ikonen för att lägga till en bild</a:t>
            </a:r>
            <a:endParaRPr lang="sv-SE" dirty="0"/>
          </a:p>
        </p:txBody>
      </p:sp>
      <p:sp>
        <p:nvSpPr>
          <p:cNvPr id="2" name="Rubrik 1"/>
          <p:cNvSpPr>
            <a:spLocks noGrp="1"/>
          </p:cNvSpPr>
          <p:nvPr>
            <p:ph type="ctrTitle"/>
          </p:nvPr>
        </p:nvSpPr>
        <p:spPr>
          <a:xfrm>
            <a:off x="784342" y="2059055"/>
            <a:ext cx="7772400" cy="1104900"/>
          </a:xfrm>
        </p:spPr>
        <p:txBody>
          <a:bodyPr/>
          <a:lstStyle>
            <a:lvl1pPr>
              <a:defRPr sz="3400">
                <a:solidFill>
                  <a:srgbClr val="E98300"/>
                </a:solidFill>
              </a:defRPr>
            </a:lvl1pPr>
          </a:lstStyle>
          <a:p>
            <a:r>
              <a:rPr lang="sv-SE" smtClean="0"/>
              <a:t>Klicka här för att ändra format</a:t>
            </a:r>
            <a:endParaRPr lang="sv-SE" dirty="0"/>
          </a:p>
        </p:txBody>
      </p:sp>
      <p:sp>
        <p:nvSpPr>
          <p:cNvPr id="3" name="Underrubrik 2"/>
          <p:cNvSpPr>
            <a:spLocks noGrp="1"/>
          </p:cNvSpPr>
          <p:nvPr>
            <p:ph type="subTitle" idx="1"/>
          </p:nvPr>
        </p:nvSpPr>
        <p:spPr>
          <a:xfrm>
            <a:off x="801688" y="4266501"/>
            <a:ext cx="5858518" cy="232375"/>
          </a:xfrm>
        </p:spPr>
        <p:txBody>
          <a:bodyPr/>
          <a:lstStyle>
            <a:lvl1pPr marL="0" indent="0" algn="l">
              <a:spcBef>
                <a:spcPts val="0"/>
              </a:spcBef>
              <a:spcAft>
                <a:spcPts val="0"/>
              </a:spcAft>
              <a:buNone/>
              <a:defRPr sz="14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dirty="0"/>
          </a:p>
        </p:txBody>
      </p:sp>
      <p:sp>
        <p:nvSpPr>
          <p:cNvPr id="4" name="Platshållare för datum 3"/>
          <p:cNvSpPr>
            <a:spLocks noGrp="1"/>
          </p:cNvSpPr>
          <p:nvPr>
            <p:ph type="dt" sz="half" idx="10"/>
          </p:nvPr>
        </p:nvSpPr>
        <p:spPr>
          <a:xfrm>
            <a:off x="817590" y="5380362"/>
            <a:ext cx="1152128" cy="267235"/>
          </a:xfrm>
        </p:spPr>
        <p:txBody>
          <a:bodyPr/>
          <a:lstStyle>
            <a:lvl1pPr>
              <a:defRPr sz="900" b="1">
                <a:solidFill>
                  <a:srgbClr val="FFFFFF"/>
                </a:solidFill>
              </a:defRPr>
            </a:lvl1pPr>
          </a:lstStyle>
          <a:p>
            <a:fld id="{FAAB8875-6C3E-4FCC-B0F0-661A4B4664BA}" type="datetime1">
              <a:rPr lang="sv-SE" smtClean="0"/>
              <a:pPr/>
              <a:t>2018-05-24</a:t>
            </a:fld>
            <a:endParaRPr lang="sv-SE" dirty="0"/>
          </a:p>
        </p:txBody>
      </p:sp>
      <p:sp>
        <p:nvSpPr>
          <p:cNvPr id="14" name="Platshållare för text 13"/>
          <p:cNvSpPr>
            <a:spLocks noGrp="1"/>
          </p:cNvSpPr>
          <p:nvPr>
            <p:ph type="body" sz="quarter" idx="14"/>
          </p:nvPr>
        </p:nvSpPr>
        <p:spPr>
          <a:xfrm>
            <a:off x="801688" y="4475023"/>
            <a:ext cx="5858544" cy="722312"/>
          </a:xfrm>
        </p:spPr>
        <p:txBody>
          <a:bodyPr/>
          <a:lstStyle>
            <a:lvl1pPr marL="0" indent="0">
              <a:spcBef>
                <a:spcPts val="0"/>
              </a:spcBef>
              <a:spcAft>
                <a:spcPts val="0"/>
              </a:spcAft>
              <a:buNone/>
              <a:defRPr sz="1400" b="0">
                <a:solidFill>
                  <a:srgbClr val="FFFFFF"/>
                </a:solidFill>
              </a:defRPr>
            </a:lvl1pPr>
            <a:lvl2pPr marL="285750" indent="0">
              <a:buNone/>
              <a:defRPr sz="1400">
                <a:solidFill>
                  <a:schemeClr val="bg2"/>
                </a:solidFill>
              </a:defRPr>
            </a:lvl2pPr>
            <a:lvl3pPr marL="539750" indent="0">
              <a:buNone/>
              <a:defRPr sz="1400">
                <a:solidFill>
                  <a:schemeClr val="bg2"/>
                </a:solidFill>
              </a:defRPr>
            </a:lvl3pPr>
            <a:lvl4pPr marL="723900" indent="0">
              <a:buNone/>
              <a:defRPr sz="1400">
                <a:solidFill>
                  <a:schemeClr val="bg2"/>
                </a:solidFill>
              </a:defRPr>
            </a:lvl4pPr>
            <a:lvl5pPr marL="927100" indent="0">
              <a:buNone/>
              <a:defRPr sz="1400">
                <a:solidFill>
                  <a:schemeClr val="bg2"/>
                </a:solidFill>
              </a:defRPr>
            </a:lvl5pPr>
          </a:lstStyle>
          <a:p>
            <a:pPr lvl="0"/>
            <a:r>
              <a:rPr lang="sv-SE" smtClean="0"/>
              <a:t>Klicka här för att ändra format på bakgrundstexten</a:t>
            </a:r>
          </a:p>
        </p:txBody>
      </p:sp>
      <p:pic>
        <p:nvPicPr>
          <p:cNvPr id="5" name="Bildobjekt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1214" y="800439"/>
            <a:ext cx="2592000" cy="544144"/>
          </a:xfrm>
          <a:prstGeom prst="rect">
            <a:avLst/>
          </a:prstGeom>
        </p:spPr>
      </p:pic>
    </p:spTree>
    <p:extLst>
      <p:ext uri="{BB962C8B-B14F-4D97-AF65-F5344CB8AC3E}">
        <p14:creationId xmlns:p14="http://schemas.microsoft.com/office/powerpoint/2010/main" val="361834540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Kapitelsida med plats för bild">
    <p:spTree>
      <p:nvGrpSpPr>
        <p:cNvPr id="1" name=""/>
        <p:cNvGrpSpPr/>
        <p:nvPr/>
      </p:nvGrpSpPr>
      <p:grpSpPr>
        <a:xfrm>
          <a:off x="0" y="0"/>
          <a:ext cx="0" cy="0"/>
          <a:chOff x="0" y="0"/>
          <a:chExt cx="0" cy="0"/>
        </a:xfrm>
      </p:grpSpPr>
      <p:sp>
        <p:nvSpPr>
          <p:cNvPr id="10" name="Rektangel 9"/>
          <p:cNvSpPr/>
          <p:nvPr userDrawn="1"/>
        </p:nvSpPr>
        <p:spPr>
          <a:xfrm>
            <a:off x="0" y="0"/>
            <a:ext cx="9144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DAD7CB"/>
              </a:solidFill>
            </a:endParaRPr>
          </a:p>
        </p:txBody>
      </p:sp>
      <p:sp>
        <p:nvSpPr>
          <p:cNvPr id="9" name="Platshållare för bild 8"/>
          <p:cNvSpPr>
            <a:spLocks noGrp="1"/>
          </p:cNvSpPr>
          <p:nvPr>
            <p:ph type="pic" sz="quarter" idx="13"/>
          </p:nvPr>
        </p:nvSpPr>
        <p:spPr>
          <a:xfrm>
            <a:off x="0" y="1548841"/>
            <a:ext cx="9147600" cy="5309159"/>
          </a:xfrm>
          <a:custGeom>
            <a:avLst/>
            <a:gdLst>
              <a:gd name="connsiteX0" fmla="*/ 0 w 9147600"/>
              <a:gd name="connsiteY0" fmla="*/ 0 h 2708275"/>
              <a:gd name="connsiteX1" fmla="*/ 9147600 w 9147600"/>
              <a:gd name="connsiteY1" fmla="*/ 0 h 2708275"/>
              <a:gd name="connsiteX2" fmla="*/ 9147600 w 9147600"/>
              <a:gd name="connsiteY2" fmla="*/ 2708275 h 2708275"/>
              <a:gd name="connsiteX3" fmla="*/ 0 w 9147600"/>
              <a:gd name="connsiteY3" fmla="*/ 2708275 h 2708275"/>
              <a:gd name="connsiteX4" fmla="*/ 0 w 9147600"/>
              <a:gd name="connsiteY4" fmla="*/ 0 h 2708275"/>
              <a:gd name="connsiteX0" fmla="*/ 15903 w 9147600"/>
              <a:gd name="connsiteY0" fmla="*/ 2313829 h 2708275"/>
              <a:gd name="connsiteX1" fmla="*/ 9147600 w 9147600"/>
              <a:gd name="connsiteY1" fmla="*/ 0 h 2708275"/>
              <a:gd name="connsiteX2" fmla="*/ 9147600 w 9147600"/>
              <a:gd name="connsiteY2" fmla="*/ 2708275 h 2708275"/>
              <a:gd name="connsiteX3" fmla="*/ 0 w 9147600"/>
              <a:gd name="connsiteY3" fmla="*/ 2708275 h 2708275"/>
              <a:gd name="connsiteX4" fmla="*/ 15903 w 9147600"/>
              <a:gd name="connsiteY4" fmla="*/ 2313829 h 2708275"/>
              <a:gd name="connsiteX0" fmla="*/ 0 w 9155551"/>
              <a:gd name="connsiteY0" fmla="*/ 2313829 h 2708275"/>
              <a:gd name="connsiteX1" fmla="*/ 9155551 w 9155551"/>
              <a:gd name="connsiteY1" fmla="*/ 0 h 2708275"/>
              <a:gd name="connsiteX2" fmla="*/ 9155551 w 9155551"/>
              <a:gd name="connsiteY2" fmla="*/ 2708275 h 2708275"/>
              <a:gd name="connsiteX3" fmla="*/ 7951 w 9155551"/>
              <a:gd name="connsiteY3" fmla="*/ 2708275 h 2708275"/>
              <a:gd name="connsiteX4" fmla="*/ 0 w 9155551"/>
              <a:gd name="connsiteY4" fmla="*/ 2313829 h 2708275"/>
              <a:gd name="connsiteX0" fmla="*/ 0 w 9155551"/>
              <a:gd name="connsiteY0" fmla="*/ 2289975 h 2684421"/>
              <a:gd name="connsiteX1" fmla="*/ 9139649 w 9155551"/>
              <a:gd name="connsiteY1" fmla="*/ 0 h 2684421"/>
              <a:gd name="connsiteX2" fmla="*/ 9155551 w 9155551"/>
              <a:gd name="connsiteY2" fmla="*/ 2684421 h 2684421"/>
              <a:gd name="connsiteX3" fmla="*/ 7951 w 9155551"/>
              <a:gd name="connsiteY3" fmla="*/ 2684421 h 2684421"/>
              <a:gd name="connsiteX4" fmla="*/ 0 w 9155551"/>
              <a:gd name="connsiteY4" fmla="*/ 2289975 h 2684421"/>
              <a:gd name="connsiteX0" fmla="*/ 0 w 9155551"/>
              <a:gd name="connsiteY0" fmla="*/ 2289975 h 2684421"/>
              <a:gd name="connsiteX1" fmla="*/ 9139649 w 9155551"/>
              <a:gd name="connsiteY1" fmla="*/ 0 h 2684421"/>
              <a:gd name="connsiteX2" fmla="*/ 9155551 w 9155551"/>
              <a:gd name="connsiteY2" fmla="*/ 2684421 h 2684421"/>
              <a:gd name="connsiteX3" fmla="*/ 7951 w 9155551"/>
              <a:gd name="connsiteY3" fmla="*/ 2684421 h 2684421"/>
              <a:gd name="connsiteX4" fmla="*/ 0 w 9155551"/>
              <a:gd name="connsiteY4" fmla="*/ 2289975 h 2684421"/>
              <a:gd name="connsiteX0" fmla="*/ 1 w 9147600"/>
              <a:gd name="connsiteY0" fmla="*/ 2337683 h 2684421"/>
              <a:gd name="connsiteX1" fmla="*/ 9131698 w 9147600"/>
              <a:gd name="connsiteY1" fmla="*/ 0 h 2684421"/>
              <a:gd name="connsiteX2" fmla="*/ 9147600 w 9147600"/>
              <a:gd name="connsiteY2" fmla="*/ 2684421 h 2684421"/>
              <a:gd name="connsiteX3" fmla="*/ 0 w 9147600"/>
              <a:gd name="connsiteY3" fmla="*/ 2684421 h 2684421"/>
              <a:gd name="connsiteX4" fmla="*/ 1 w 9147600"/>
              <a:gd name="connsiteY4" fmla="*/ 2337683 h 2684421"/>
              <a:gd name="connsiteX0" fmla="*/ 1 w 9147600"/>
              <a:gd name="connsiteY0" fmla="*/ 1182114 h 2684421"/>
              <a:gd name="connsiteX1" fmla="*/ 9131698 w 9147600"/>
              <a:gd name="connsiteY1" fmla="*/ 0 h 2684421"/>
              <a:gd name="connsiteX2" fmla="*/ 9147600 w 9147600"/>
              <a:gd name="connsiteY2" fmla="*/ 2684421 h 2684421"/>
              <a:gd name="connsiteX3" fmla="*/ 0 w 9147600"/>
              <a:gd name="connsiteY3" fmla="*/ 2684421 h 2684421"/>
              <a:gd name="connsiteX4" fmla="*/ 1 w 9147600"/>
              <a:gd name="connsiteY4" fmla="*/ 1182114 h 2684421"/>
              <a:gd name="connsiteX0" fmla="*/ 1 w 9147600"/>
              <a:gd name="connsiteY0" fmla="*/ 1186140 h 2688447"/>
              <a:gd name="connsiteX1" fmla="*/ 9139649 w 9147600"/>
              <a:gd name="connsiteY1" fmla="*/ 0 h 2688447"/>
              <a:gd name="connsiteX2" fmla="*/ 9147600 w 9147600"/>
              <a:gd name="connsiteY2" fmla="*/ 2688447 h 2688447"/>
              <a:gd name="connsiteX3" fmla="*/ 0 w 9147600"/>
              <a:gd name="connsiteY3" fmla="*/ 2688447 h 2688447"/>
              <a:gd name="connsiteX4" fmla="*/ 1 w 9147600"/>
              <a:gd name="connsiteY4" fmla="*/ 1186140 h 2688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7600" h="2688447">
                <a:moveTo>
                  <a:pt x="1" y="1186140"/>
                </a:moveTo>
                <a:lnTo>
                  <a:pt x="9139649" y="0"/>
                </a:lnTo>
                <a:cubicBezTo>
                  <a:pt x="9144950" y="894807"/>
                  <a:pt x="9142299" y="1793640"/>
                  <a:pt x="9147600" y="2688447"/>
                </a:cubicBezTo>
                <a:lnTo>
                  <a:pt x="0" y="2688447"/>
                </a:lnTo>
                <a:cubicBezTo>
                  <a:pt x="0" y="2572868"/>
                  <a:pt x="1" y="1301719"/>
                  <a:pt x="1" y="1186140"/>
                </a:cubicBezTo>
                <a:close/>
              </a:path>
            </a:pathLst>
          </a:custGeom>
          <a:solidFill>
            <a:srgbClr val="A5ACAF"/>
          </a:solidFill>
        </p:spPr>
        <p:txBody>
          <a:bodyPr anchor="b" anchorCtr="0"/>
          <a:lstStyle>
            <a:lvl1pPr marL="0" indent="0" algn="r">
              <a:buNone/>
              <a:defRPr b="0"/>
            </a:lvl1pPr>
          </a:lstStyle>
          <a:p>
            <a:r>
              <a:rPr lang="sv-SE" smtClean="0"/>
              <a:t>Klicka på ikonen för att lägga till en bild</a:t>
            </a:r>
            <a:endParaRPr lang="sv-SE" dirty="0"/>
          </a:p>
        </p:txBody>
      </p:sp>
      <p:sp>
        <p:nvSpPr>
          <p:cNvPr id="2" name="Rubrik 1"/>
          <p:cNvSpPr>
            <a:spLocks noGrp="1"/>
          </p:cNvSpPr>
          <p:nvPr>
            <p:ph type="ctrTitle"/>
          </p:nvPr>
        </p:nvSpPr>
        <p:spPr>
          <a:xfrm>
            <a:off x="784342" y="725700"/>
            <a:ext cx="7772400" cy="1408385"/>
          </a:xfrm>
        </p:spPr>
        <p:txBody>
          <a:bodyPr/>
          <a:lstStyle>
            <a:lvl1pPr>
              <a:defRPr sz="3400">
                <a:solidFill>
                  <a:srgbClr val="FFFFFF"/>
                </a:solidFill>
              </a:defRPr>
            </a:lvl1pPr>
          </a:lstStyle>
          <a:p>
            <a:r>
              <a:rPr lang="sv-SE" smtClean="0"/>
              <a:t>Klicka här för att ändra format</a:t>
            </a:r>
            <a:endParaRPr lang="sv-SE" dirty="0"/>
          </a:p>
        </p:txBody>
      </p:sp>
    </p:spTree>
    <p:extLst>
      <p:ext uri="{BB962C8B-B14F-4D97-AF65-F5344CB8AC3E}">
        <p14:creationId xmlns:p14="http://schemas.microsoft.com/office/powerpoint/2010/main" val="16423510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Kapitelsida utan bild">
    <p:spTree>
      <p:nvGrpSpPr>
        <p:cNvPr id="1" name=""/>
        <p:cNvGrpSpPr/>
        <p:nvPr/>
      </p:nvGrpSpPr>
      <p:grpSpPr>
        <a:xfrm>
          <a:off x="0" y="0"/>
          <a:ext cx="0" cy="0"/>
          <a:chOff x="0" y="0"/>
          <a:chExt cx="0" cy="0"/>
        </a:xfrm>
      </p:grpSpPr>
      <p:sp>
        <p:nvSpPr>
          <p:cNvPr id="10" name="Rektangel 9"/>
          <p:cNvSpPr/>
          <p:nvPr userDrawn="1"/>
        </p:nvSpPr>
        <p:spPr>
          <a:xfrm>
            <a:off x="0" y="0"/>
            <a:ext cx="9144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DAD7CB"/>
              </a:solidFill>
            </a:endParaRPr>
          </a:p>
        </p:txBody>
      </p:sp>
      <p:sp>
        <p:nvSpPr>
          <p:cNvPr id="8" name="Rektangel 2"/>
          <p:cNvSpPr/>
          <p:nvPr userDrawn="1"/>
        </p:nvSpPr>
        <p:spPr>
          <a:xfrm>
            <a:off x="0" y="1543050"/>
            <a:ext cx="9144000" cy="5314950"/>
          </a:xfrm>
          <a:custGeom>
            <a:avLst/>
            <a:gdLst>
              <a:gd name="connsiteX0" fmla="*/ 0 w 9144000"/>
              <a:gd name="connsiteY0" fmla="*/ 0 h 5314950"/>
              <a:gd name="connsiteX1" fmla="*/ 9144000 w 9144000"/>
              <a:gd name="connsiteY1" fmla="*/ 0 h 5314950"/>
              <a:gd name="connsiteX2" fmla="*/ 9144000 w 9144000"/>
              <a:gd name="connsiteY2" fmla="*/ 5314950 h 5314950"/>
              <a:gd name="connsiteX3" fmla="*/ 0 w 9144000"/>
              <a:gd name="connsiteY3" fmla="*/ 5314950 h 5314950"/>
              <a:gd name="connsiteX4" fmla="*/ 0 w 9144000"/>
              <a:gd name="connsiteY4" fmla="*/ 0 h 5314950"/>
              <a:gd name="connsiteX0" fmla="*/ 0 w 9144000"/>
              <a:gd name="connsiteY0" fmla="*/ 2771775 h 5314950"/>
              <a:gd name="connsiteX1" fmla="*/ 9144000 w 9144000"/>
              <a:gd name="connsiteY1" fmla="*/ 0 h 5314950"/>
              <a:gd name="connsiteX2" fmla="*/ 9144000 w 9144000"/>
              <a:gd name="connsiteY2" fmla="*/ 5314950 h 5314950"/>
              <a:gd name="connsiteX3" fmla="*/ 0 w 9144000"/>
              <a:gd name="connsiteY3" fmla="*/ 5314950 h 5314950"/>
              <a:gd name="connsiteX4" fmla="*/ 0 w 9144000"/>
              <a:gd name="connsiteY4" fmla="*/ 2771775 h 5314950"/>
              <a:gd name="connsiteX0" fmla="*/ 0 w 9144000"/>
              <a:gd name="connsiteY0" fmla="*/ 2352675 h 5314950"/>
              <a:gd name="connsiteX1" fmla="*/ 9144000 w 9144000"/>
              <a:gd name="connsiteY1" fmla="*/ 0 h 5314950"/>
              <a:gd name="connsiteX2" fmla="*/ 9144000 w 9144000"/>
              <a:gd name="connsiteY2" fmla="*/ 5314950 h 5314950"/>
              <a:gd name="connsiteX3" fmla="*/ 0 w 9144000"/>
              <a:gd name="connsiteY3" fmla="*/ 5314950 h 5314950"/>
              <a:gd name="connsiteX4" fmla="*/ 0 w 9144000"/>
              <a:gd name="connsiteY4" fmla="*/ 2352675 h 5314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5314950">
                <a:moveTo>
                  <a:pt x="0" y="2352675"/>
                </a:moveTo>
                <a:lnTo>
                  <a:pt x="9144000" y="0"/>
                </a:lnTo>
                <a:lnTo>
                  <a:pt x="9144000" y="5314950"/>
                </a:lnTo>
                <a:lnTo>
                  <a:pt x="0" y="5314950"/>
                </a:lnTo>
                <a:lnTo>
                  <a:pt x="0" y="2352675"/>
                </a:lnTo>
                <a:close/>
              </a:path>
            </a:pathLst>
          </a:custGeom>
          <a:solidFill>
            <a:srgbClr val="A5AC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900" smtClean="0">
              <a:solidFill>
                <a:srgbClr val="000000"/>
              </a:solidFill>
            </a:endParaRPr>
          </a:p>
        </p:txBody>
      </p:sp>
      <p:sp>
        <p:nvSpPr>
          <p:cNvPr id="9" name="Rubrik 1"/>
          <p:cNvSpPr>
            <a:spLocks noGrp="1"/>
          </p:cNvSpPr>
          <p:nvPr>
            <p:ph type="ctrTitle"/>
          </p:nvPr>
        </p:nvSpPr>
        <p:spPr>
          <a:xfrm>
            <a:off x="784342" y="725700"/>
            <a:ext cx="7772400" cy="1408385"/>
          </a:xfrm>
        </p:spPr>
        <p:txBody>
          <a:bodyPr/>
          <a:lstStyle>
            <a:lvl1pPr>
              <a:defRPr sz="3400">
                <a:solidFill>
                  <a:srgbClr val="FFFFFF"/>
                </a:solidFill>
              </a:defRPr>
            </a:lvl1pPr>
          </a:lstStyle>
          <a:p>
            <a:r>
              <a:rPr lang="sv-SE" smtClean="0"/>
              <a:t>Klicka här för att ändra format</a:t>
            </a:r>
            <a:endParaRPr lang="sv-SE" dirty="0"/>
          </a:p>
        </p:txBody>
      </p:sp>
      <p:pic>
        <p:nvPicPr>
          <p:cNvPr id="12" name="Bildobjekt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0800" y="6210000"/>
            <a:ext cx="1396800" cy="293233"/>
          </a:xfrm>
          <a:prstGeom prst="rect">
            <a:avLst/>
          </a:prstGeom>
        </p:spPr>
      </p:pic>
    </p:spTree>
    <p:extLst>
      <p:ext uri="{BB962C8B-B14F-4D97-AF65-F5344CB8AC3E}">
        <p14:creationId xmlns:p14="http://schemas.microsoft.com/office/powerpoint/2010/main" val="277930352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Rubrik och punktlista – enstaka or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dirty="0"/>
          </a:p>
        </p:txBody>
      </p:sp>
      <p:sp>
        <p:nvSpPr>
          <p:cNvPr id="4" name="Platshållare för datum 3"/>
          <p:cNvSpPr>
            <a:spLocks noGrp="1"/>
          </p:cNvSpPr>
          <p:nvPr>
            <p:ph type="dt" sz="half" idx="10"/>
          </p:nvPr>
        </p:nvSpPr>
        <p:spPr/>
        <p:txBody>
          <a:bodyPr/>
          <a:lstStyle/>
          <a:p>
            <a:fld id="{4C40060E-51FF-443D-B8BE-57D987AA392E}" type="datetime1">
              <a:rPr lang="sv-SE" smtClean="0">
                <a:solidFill>
                  <a:srgbClr val="002B45"/>
                </a:solidFill>
              </a:rPr>
              <a:pPr/>
              <a:t>2018-05-24</a:t>
            </a:fld>
            <a:endParaRPr lang="sv-SE">
              <a:solidFill>
                <a:srgbClr val="002B45"/>
              </a:solidFill>
            </a:endParaRPr>
          </a:p>
        </p:txBody>
      </p:sp>
      <p:sp>
        <p:nvSpPr>
          <p:cNvPr id="5" name="Platshållare för sidfot 4"/>
          <p:cNvSpPr>
            <a:spLocks noGrp="1"/>
          </p:cNvSpPr>
          <p:nvPr>
            <p:ph type="ftr" sz="quarter" idx="11"/>
          </p:nvPr>
        </p:nvSpPr>
        <p:spPr/>
        <p:txBody>
          <a:bodyPr/>
          <a:lstStyle/>
          <a:p>
            <a:endParaRPr lang="sv-SE">
              <a:solidFill>
                <a:srgbClr val="002B45"/>
              </a:solidFill>
            </a:endParaRPr>
          </a:p>
        </p:txBody>
      </p:sp>
      <p:sp>
        <p:nvSpPr>
          <p:cNvPr id="6" name="Platshållare för bildnummer 5"/>
          <p:cNvSpPr>
            <a:spLocks noGrp="1"/>
          </p:cNvSpPr>
          <p:nvPr>
            <p:ph type="sldNum" sz="quarter" idx="12"/>
          </p:nvPr>
        </p:nvSpPr>
        <p:spPr/>
        <p:txBody>
          <a:bodyPr/>
          <a:lstStyle/>
          <a:p>
            <a:fld id="{F3A1DABF-CD59-47A1-8187-10F3203EF599}" type="slidenum">
              <a:rPr lang="sv-SE" smtClean="0">
                <a:solidFill>
                  <a:srgbClr val="002B45"/>
                </a:solidFill>
              </a:rPr>
              <a:pPr/>
              <a:t>‹#›</a:t>
            </a:fld>
            <a:endParaRPr lang="sv-SE">
              <a:solidFill>
                <a:srgbClr val="002B45"/>
              </a:solidFill>
            </a:endParaRPr>
          </a:p>
        </p:txBody>
      </p:sp>
      <p:sp>
        <p:nvSpPr>
          <p:cNvPr id="8" name="Platshållare för innehåll 7"/>
          <p:cNvSpPr>
            <a:spLocks noGrp="1"/>
          </p:cNvSpPr>
          <p:nvPr>
            <p:ph sz="quarter" idx="13"/>
          </p:nvPr>
        </p:nvSpPr>
        <p:spPr>
          <a:xfrm>
            <a:off x="801688" y="2059200"/>
            <a:ext cx="6959600" cy="3708400"/>
          </a:xfrm>
        </p:spPr>
        <p:txBody>
          <a:bodyPr/>
          <a:lstStyle>
            <a:lvl1pPr>
              <a:spcBef>
                <a:spcPts val="0"/>
              </a:spcBef>
              <a:defRPr sz="2600" b="1"/>
            </a:lvl1pPr>
            <a:lvl2pPr>
              <a:defRPr sz="2000"/>
            </a:lvl2pPr>
            <a:lvl3pPr>
              <a:defRPr sz="1600"/>
            </a:lvl3pPr>
            <a:lvl4pPr>
              <a:defRPr sz="1400"/>
            </a:lvl4pPr>
            <a:lvl5pPr>
              <a:defRPr sz="1200"/>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Tree>
    <p:extLst>
      <p:ext uri="{BB962C8B-B14F-4D97-AF65-F5344CB8AC3E}">
        <p14:creationId xmlns:p14="http://schemas.microsoft.com/office/powerpoint/2010/main" val="147963474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Rubrik och punktlista – mening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4" name="Platshållare för datum 3"/>
          <p:cNvSpPr>
            <a:spLocks noGrp="1"/>
          </p:cNvSpPr>
          <p:nvPr>
            <p:ph type="dt" sz="half" idx="10"/>
          </p:nvPr>
        </p:nvSpPr>
        <p:spPr/>
        <p:txBody>
          <a:bodyPr/>
          <a:lstStyle/>
          <a:p>
            <a:fld id="{BDD82072-F6D2-4391-AD22-F636B5655170}" type="datetime1">
              <a:rPr lang="sv-SE" smtClean="0">
                <a:solidFill>
                  <a:srgbClr val="002B45"/>
                </a:solidFill>
              </a:rPr>
              <a:pPr/>
              <a:t>2018-05-24</a:t>
            </a:fld>
            <a:endParaRPr lang="sv-SE">
              <a:solidFill>
                <a:srgbClr val="002B45"/>
              </a:solidFill>
            </a:endParaRPr>
          </a:p>
        </p:txBody>
      </p:sp>
      <p:sp>
        <p:nvSpPr>
          <p:cNvPr id="5" name="Platshållare för sidfot 4"/>
          <p:cNvSpPr>
            <a:spLocks noGrp="1"/>
          </p:cNvSpPr>
          <p:nvPr>
            <p:ph type="ftr" sz="quarter" idx="11"/>
          </p:nvPr>
        </p:nvSpPr>
        <p:spPr/>
        <p:txBody>
          <a:bodyPr/>
          <a:lstStyle/>
          <a:p>
            <a:endParaRPr lang="sv-SE">
              <a:solidFill>
                <a:srgbClr val="002B45"/>
              </a:solidFill>
            </a:endParaRPr>
          </a:p>
        </p:txBody>
      </p:sp>
      <p:sp>
        <p:nvSpPr>
          <p:cNvPr id="6" name="Platshållare för bildnummer 5"/>
          <p:cNvSpPr>
            <a:spLocks noGrp="1"/>
          </p:cNvSpPr>
          <p:nvPr>
            <p:ph type="sldNum" sz="quarter" idx="12"/>
          </p:nvPr>
        </p:nvSpPr>
        <p:spPr/>
        <p:txBody>
          <a:bodyPr/>
          <a:lstStyle/>
          <a:p>
            <a:fld id="{F3A1DABF-CD59-47A1-8187-10F3203EF599}" type="slidenum">
              <a:rPr lang="sv-SE" smtClean="0">
                <a:solidFill>
                  <a:srgbClr val="002B45"/>
                </a:solidFill>
              </a:rPr>
              <a:pPr/>
              <a:t>‹#›</a:t>
            </a:fld>
            <a:endParaRPr lang="sv-SE">
              <a:solidFill>
                <a:srgbClr val="002B45"/>
              </a:solidFill>
            </a:endParaRPr>
          </a:p>
        </p:txBody>
      </p:sp>
      <p:sp>
        <p:nvSpPr>
          <p:cNvPr id="8" name="Platshållare för innehåll 7"/>
          <p:cNvSpPr>
            <a:spLocks noGrp="1"/>
          </p:cNvSpPr>
          <p:nvPr>
            <p:ph sz="quarter" idx="13"/>
          </p:nvPr>
        </p:nvSpPr>
        <p:spPr>
          <a:xfrm>
            <a:off x="801688" y="2059200"/>
            <a:ext cx="6959600" cy="3708400"/>
          </a:xfrm>
        </p:spPr>
        <p:txBody>
          <a:bodyPr/>
          <a:lstStyle>
            <a:lvl1pPr>
              <a:spcBef>
                <a:spcPts val="0"/>
              </a:spcBef>
              <a:defRPr sz="2600" b="0"/>
            </a:lvl1pPr>
            <a:lvl2pPr>
              <a:defRPr sz="2000"/>
            </a:lvl2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Tree>
    <p:extLst>
      <p:ext uri="{BB962C8B-B14F-4D97-AF65-F5344CB8AC3E}">
        <p14:creationId xmlns:p14="http://schemas.microsoft.com/office/powerpoint/2010/main" val="261307188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Rubrik och text">
    <p:spTree>
      <p:nvGrpSpPr>
        <p:cNvPr id="1" name=""/>
        <p:cNvGrpSpPr/>
        <p:nvPr/>
      </p:nvGrpSpPr>
      <p:grpSpPr>
        <a:xfrm>
          <a:off x="0" y="0"/>
          <a:ext cx="0" cy="0"/>
          <a:chOff x="0" y="0"/>
          <a:chExt cx="0" cy="0"/>
        </a:xfrm>
      </p:grpSpPr>
      <p:sp>
        <p:nvSpPr>
          <p:cNvPr id="2" name="Rubrik 1"/>
          <p:cNvSpPr>
            <a:spLocks noGrp="1"/>
          </p:cNvSpPr>
          <p:nvPr>
            <p:ph type="title"/>
          </p:nvPr>
        </p:nvSpPr>
        <p:spPr>
          <a:xfrm>
            <a:off x="801688" y="687600"/>
            <a:ext cx="6951600" cy="1296144"/>
          </a:xfrm>
        </p:spPr>
        <p:txBody>
          <a:bodyPr/>
          <a:lstStyle/>
          <a:p>
            <a:r>
              <a:rPr lang="sv-SE" smtClean="0"/>
              <a:t>Klicka här för att ändra format</a:t>
            </a:r>
            <a:endParaRPr lang="sv-SE" dirty="0"/>
          </a:p>
        </p:txBody>
      </p:sp>
      <p:sp>
        <p:nvSpPr>
          <p:cNvPr id="4" name="Platshållare för datum 3"/>
          <p:cNvSpPr>
            <a:spLocks noGrp="1"/>
          </p:cNvSpPr>
          <p:nvPr>
            <p:ph type="dt" sz="half" idx="10"/>
          </p:nvPr>
        </p:nvSpPr>
        <p:spPr/>
        <p:txBody>
          <a:bodyPr/>
          <a:lstStyle/>
          <a:p>
            <a:fld id="{846C78FA-8239-42E7-9C08-6976C0F9F1E4}" type="datetime1">
              <a:rPr lang="sv-SE" smtClean="0">
                <a:solidFill>
                  <a:srgbClr val="002B45"/>
                </a:solidFill>
              </a:rPr>
              <a:pPr/>
              <a:t>2018-05-24</a:t>
            </a:fld>
            <a:endParaRPr lang="sv-SE">
              <a:solidFill>
                <a:srgbClr val="002B45"/>
              </a:solidFill>
            </a:endParaRPr>
          </a:p>
        </p:txBody>
      </p:sp>
      <p:sp>
        <p:nvSpPr>
          <p:cNvPr id="5" name="Platshållare för sidfot 4"/>
          <p:cNvSpPr>
            <a:spLocks noGrp="1"/>
          </p:cNvSpPr>
          <p:nvPr>
            <p:ph type="ftr" sz="quarter" idx="11"/>
          </p:nvPr>
        </p:nvSpPr>
        <p:spPr/>
        <p:txBody>
          <a:bodyPr/>
          <a:lstStyle/>
          <a:p>
            <a:endParaRPr lang="sv-SE">
              <a:solidFill>
                <a:srgbClr val="002B45"/>
              </a:solidFill>
            </a:endParaRPr>
          </a:p>
        </p:txBody>
      </p:sp>
      <p:sp>
        <p:nvSpPr>
          <p:cNvPr id="6" name="Platshållare för bildnummer 5"/>
          <p:cNvSpPr>
            <a:spLocks noGrp="1"/>
          </p:cNvSpPr>
          <p:nvPr>
            <p:ph type="sldNum" sz="quarter" idx="12"/>
          </p:nvPr>
        </p:nvSpPr>
        <p:spPr/>
        <p:txBody>
          <a:bodyPr/>
          <a:lstStyle/>
          <a:p>
            <a:fld id="{F3A1DABF-CD59-47A1-8187-10F3203EF599}" type="slidenum">
              <a:rPr lang="sv-SE" smtClean="0">
                <a:solidFill>
                  <a:srgbClr val="002B45"/>
                </a:solidFill>
              </a:rPr>
              <a:pPr/>
              <a:t>‹#›</a:t>
            </a:fld>
            <a:endParaRPr lang="sv-SE">
              <a:solidFill>
                <a:srgbClr val="002B45"/>
              </a:solidFill>
            </a:endParaRPr>
          </a:p>
        </p:txBody>
      </p:sp>
      <p:sp>
        <p:nvSpPr>
          <p:cNvPr id="9" name="Platshållare för text 8"/>
          <p:cNvSpPr>
            <a:spLocks noGrp="1"/>
          </p:cNvSpPr>
          <p:nvPr>
            <p:ph type="body" sz="quarter" idx="13"/>
          </p:nvPr>
        </p:nvSpPr>
        <p:spPr>
          <a:xfrm>
            <a:off x="801688" y="2059200"/>
            <a:ext cx="6959600" cy="3708400"/>
          </a:xfrm>
        </p:spPr>
        <p:txBody>
          <a:bodyPr/>
          <a:lstStyle>
            <a:lvl1pPr marL="0" indent="0">
              <a:spcBef>
                <a:spcPts val="800"/>
              </a:spcBef>
              <a:spcAft>
                <a:spcPts val="0"/>
              </a:spcAft>
              <a:buFontTx/>
              <a:buNone/>
              <a:defRPr sz="2600"/>
            </a:lvl1pPr>
            <a:lvl2pPr marL="0" indent="0">
              <a:buFontTx/>
              <a:buNone/>
              <a:defRPr sz="2000"/>
            </a:lvl2pPr>
            <a:lvl3pPr marL="0" indent="0">
              <a:spcAft>
                <a:spcPts val="0"/>
              </a:spcAft>
              <a:buFontTx/>
              <a:buNone/>
              <a:defRPr sz="1900" b="1"/>
            </a:lvl3pPr>
            <a:lvl4pPr marL="0" indent="0">
              <a:spcAft>
                <a:spcPts val="0"/>
              </a:spcAft>
              <a:buFontTx/>
              <a:buNone/>
              <a:defRPr sz="1600"/>
            </a:lvl4pPr>
            <a:lvl5pPr marL="0" indent="0">
              <a:spcAft>
                <a:spcPts val="0"/>
              </a:spcAft>
              <a:buFontTx/>
              <a:buNone/>
              <a:defRPr sz="1600"/>
            </a:lvl5pPr>
          </a:lstStyle>
          <a:p>
            <a:pPr lvl="0"/>
            <a:r>
              <a:rPr lang="sv-SE" smtClean="0"/>
              <a:t>Klicka här för att ändra format på bakgrundstexten</a:t>
            </a:r>
          </a:p>
          <a:p>
            <a:pPr lvl="1"/>
            <a:r>
              <a:rPr lang="sv-SE" smtClean="0"/>
              <a:t>Nivå två</a:t>
            </a:r>
          </a:p>
        </p:txBody>
      </p:sp>
    </p:spTree>
    <p:extLst>
      <p:ext uri="{BB962C8B-B14F-4D97-AF65-F5344CB8AC3E}">
        <p14:creationId xmlns:p14="http://schemas.microsoft.com/office/powerpoint/2010/main" val="214348715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Endast punktlista">
    <p:spTree>
      <p:nvGrpSpPr>
        <p:cNvPr id="1" name=""/>
        <p:cNvGrpSpPr/>
        <p:nvPr/>
      </p:nvGrpSpPr>
      <p:grpSpPr>
        <a:xfrm>
          <a:off x="0" y="0"/>
          <a:ext cx="0" cy="0"/>
          <a:chOff x="0" y="0"/>
          <a:chExt cx="0" cy="0"/>
        </a:xfrm>
      </p:grpSpPr>
      <p:sp>
        <p:nvSpPr>
          <p:cNvPr id="7" name="Rektangel 6"/>
          <p:cNvSpPr/>
          <p:nvPr userDrawn="1"/>
        </p:nvSpPr>
        <p:spPr>
          <a:xfrm>
            <a:off x="0" y="801504"/>
            <a:ext cx="9147600" cy="479284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DAD7CB"/>
              </a:solidFill>
            </a:endParaRPr>
          </a:p>
        </p:txBody>
      </p:sp>
      <p:sp>
        <p:nvSpPr>
          <p:cNvPr id="4" name="Platshållare för datum 3"/>
          <p:cNvSpPr>
            <a:spLocks noGrp="1"/>
          </p:cNvSpPr>
          <p:nvPr>
            <p:ph type="dt" sz="half" idx="10"/>
          </p:nvPr>
        </p:nvSpPr>
        <p:spPr/>
        <p:txBody>
          <a:bodyPr/>
          <a:lstStyle/>
          <a:p>
            <a:fld id="{E0826144-BA66-48CF-9140-36916193AB46}" type="datetime1">
              <a:rPr lang="sv-SE" smtClean="0">
                <a:solidFill>
                  <a:srgbClr val="002B45"/>
                </a:solidFill>
              </a:rPr>
              <a:pPr/>
              <a:t>2018-05-24</a:t>
            </a:fld>
            <a:endParaRPr lang="sv-SE">
              <a:solidFill>
                <a:srgbClr val="002B45"/>
              </a:solidFill>
            </a:endParaRPr>
          </a:p>
        </p:txBody>
      </p:sp>
      <p:sp>
        <p:nvSpPr>
          <p:cNvPr id="5" name="Platshållare för sidfot 4"/>
          <p:cNvSpPr>
            <a:spLocks noGrp="1"/>
          </p:cNvSpPr>
          <p:nvPr>
            <p:ph type="ftr" sz="quarter" idx="11"/>
          </p:nvPr>
        </p:nvSpPr>
        <p:spPr/>
        <p:txBody>
          <a:bodyPr/>
          <a:lstStyle/>
          <a:p>
            <a:endParaRPr lang="sv-SE">
              <a:solidFill>
                <a:srgbClr val="002B45"/>
              </a:solidFill>
            </a:endParaRPr>
          </a:p>
        </p:txBody>
      </p:sp>
      <p:sp>
        <p:nvSpPr>
          <p:cNvPr id="6" name="Platshållare för bildnummer 5"/>
          <p:cNvSpPr>
            <a:spLocks noGrp="1"/>
          </p:cNvSpPr>
          <p:nvPr>
            <p:ph type="sldNum" sz="quarter" idx="12"/>
          </p:nvPr>
        </p:nvSpPr>
        <p:spPr/>
        <p:txBody>
          <a:bodyPr/>
          <a:lstStyle/>
          <a:p>
            <a:fld id="{F3A1DABF-CD59-47A1-8187-10F3203EF599}" type="slidenum">
              <a:rPr lang="sv-SE" smtClean="0">
                <a:solidFill>
                  <a:srgbClr val="002B45"/>
                </a:solidFill>
              </a:rPr>
              <a:pPr/>
              <a:t>‹#›</a:t>
            </a:fld>
            <a:endParaRPr lang="sv-SE">
              <a:solidFill>
                <a:srgbClr val="002B45"/>
              </a:solidFill>
            </a:endParaRPr>
          </a:p>
        </p:txBody>
      </p:sp>
      <p:sp>
        <p:nvSpPr>
          <p:cNvPr id="8" name="Platshållare för innehåll 7"/>
          <p:cNvSpPr>
            <a:spLocks noGrp="1"/>
          </p:cNvSpPr>
          <p:nvPr>
            <p:ph sz="quarter" idx="13"/>
          </p:nvPr>
        </p:nvSpPr>
        <p:spPr>
          <a:xfrm>
            <a:off x="801688" y="1353267"/>
            <a:ext cx="6959600" cy="3708400"/>
          </a:xfrm>
        </p:spPr>
        <p:txBody>
          <a:bodyPr/>
          <a:lstStyle>
            <a:lvl1pPr marL="373063" indent="-373063">
              <a:spcBef>
                <a:spcPts val="1000"/>
              </a:spcBef>
              <a:buSzPct val="115000"/>
              <a:buFont typeface="Arial" pitchFamily="34" charset="0"/>
              <a:buChar char="•"/>
              <a:defRPr sz="2600">
                <a:solidFill>
                  <a:srgbClr val="FFFFFF"/>
                </a:solidFill>
              </a:defRPr>
            </a:lvl1pPr>
            <a:lvl2pPr>
              <a:defRPr sz="2000">
                <a:solidFill>
                  <a:srgbClr val="FFFFFF"/>
                </a:solidFill>
              </a:defRPr>
            </a:lvl2pPr>
            <a:lvl3pPr>
              <a:defRPr sz="1600">
                <a:solidFill>
                  <a:srgbClr val="FFFFFF"/>
                </a:solidFill>
              </a:defRPr>
            </a:lvl3pPr>
            <a:lvl4pPr>
              <a:defRPr sz="1400">
                <a:solidFill>
                  <a:srgbClr val="FFFFFF"/>
                </a:solidFill>
              </a:defRPr>
            </a:lvl4pPr>
            <a:lvl5pPr>
              <a:defRPr sz="1200">
                <a:solidFill>
                  <a:srgbClr val="FFFFFF"/>
                </a:solidFill>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Tree>
    <p:extLst>
      <p:ext uri="{BB962C8B-B14F-4D97-AF65-F5344CB8AC3E}">
        <p14:creationId xmlns:p14="http://schemas.microsoft.com/office/powerpoint/2010/main" val="11193509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ubrik, punktlista och stor bild höger - 2">
    <p:spTree>
      <p:nvGrpSpPr>
        <p:cNvPr id="1" name=""/>
        <p:cNvGrpSpPr/>
        <p:nvPr/>
      </p:nvGrpSpPr>
      <p:grpSpPr>
        <a:xfrm>
          <a:off x="0" y="0"/>
          <a:ext cx="0" cy="0"/>
          <a:chOff x="0" y="0"/>
          <a:chExt cx="0" cy="0"/>
        </a:xfrm>
      </p:grpSpPr>
      <p:sp>
        <p:nvSpPr>
          <p:cNvPr id="2" name="Rubrik 1"/>
          <p:cNvSpPr>
            <a:spLocks noGrp="1"/>
          </p:cNvSpPr>
          <p:nvPr>
            <p:ph type="title"/>
          </p:nvPr>
        </p:nvSpPr>
        <p:spPr>
          <a:xfrm>
            <a:off x="803844" y="687600"/>
            <a:ext cx="6828537" cy="1296144"/>
          </a:xfrm>
        </p:spPr>
        <p:txBody>
          <a:bodyPr/>
          <a:lstStyle/>
          <a:p>
            <a:r>
              <a:rPr lang="sv-SE" smtClean="0"/>
              <a:t>Klicka här för att ändra format</a:t>
            </a:r>
            <a:endParaRPr lang="sv-SE" dirty="0"/>
          </a:p>
        </p:txBody>
      </p:sp>
      <p:sp>
        <p:nvSpPr>
          <p:cNvPr id="4" name="Platshållare för datum 3"/>
          <p:cNvSpPr>
            <a:spLocks noGrp="1"/>
          </p:cNvSpPr>
          <p:nvPr>
            <p:ph type="dt" sz="half" idx="10"/>
          </p:nvPr>
        </p:nvSpPr>
        <p:spPr/>
        <p:txBody>
          <a:bodyPr/>
          <a:lstStyle/>
          <a:p>
            <a:r>
              <a:rPr lang="sv-SE" smtClean="0"/>
              <a:t>20xx-xx-xx</a:t>
            </a:r>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F3A1DABF-CD59-47A1-8187-10F3203EF599}" type="slidenum">
              <a:rPr lang="sv-SE" smtClean="0"/>
              <a:t>‹#›</a:t>
            </a:fld>
            <a:endParaRPr lang="sv-SE"/>
          </a:p>
        </p:txBody>
      </p:sp>
      <p:sp>
        <p:nvSpPr>
          <p:cNvPr id="8" name="Platshållare för innehåll 7"/>
          <p:cNvSpPr>
            <a:spLocks noGrp="1"/>
          </p:cNvSpPr>
          <p:nvPr>
            <p:ph sz="quarter" idx="13"/>
          </p:nvPr>
        </p:nvSpPr>
        <p:spPr>
          <a:xfrm>
            <a:off x="801688" y="2139350"/>
            <a:ext cx="3410272" cy="3632799"/>
          </a:xfrm>
        </p:spPr>
        <p:txBody>
          <a:bodyPr/>
          <a:lstStyle>
            <a:lvl1pPr>
              <a:spcBef>
                <a:spcPts val="0"/>
              </a:spcBef>
              <a:defRPr sz="2600"/>
            </a:lvl1pPr>
            <a:lvl2pPr>
              <a:defRPr sz="2000"/>
            </a:lvl2pPr>
          </a:lstStyle>
          <a:p>
            <a:pPr lvl="0"/>
            <a:r>
              <a:rPr lang="sv-SE" smtClean="0"/>
              <a:t>Klicka här för att ändra format på bakgrundstexten</a:t>
            </a:r>
          </a:p>
          <a:p>
            <a:pPr lvl="1"/>
            <a:r>
              <a:rPr lang="sv-SE" smtClean="0"/>
              <a:t>Nivå två</a:t>
            </a:r>
          </a:p>
          <a:p>
            <a:pPr lvl="2"/>
            <a:r>
              <a:rPr lang="sv-SE" smtClean="0"/>
              <a:t>Nivå tre</a:t>
            </a:r>
          </a:p>
        </p:txBody>
      </p:sp>
      <p:sp>
        <p:nvSpPr>
          <p:cNvPr id="9" name="Platshållare för bild 8"/>
          <p:cNvSpPr>
            <a:spLocks noGrp="1"/>
          </p:cNvSpPr>
          <p:nvPr>
            <p:ph type="pic" sz="quarter" idx="14"/>
          </p:nvPr>
        </p:nvSpPr>
        <p:spPr>
          <a:xfrm>
            <a:off x="4325509" y="2127600"/>
            <a:ext cx="4818491" cy="3439984"/>
          </a:xfrm>
        </p:spPr>
        <p:txBody>
          <a:bodyPr/>
          <a:lstStyle>
            <a:lvl1pPr marL="0" indent="0">
              <a:buNone/>
              <a:defRPr b="0"/>
            </a:lvl1pPr>
          </a:lstStyle>
          <a:p>
            <a:r>
              <a:rPr lang="sv-SE" smtClean="0"/>
              <a:t>Klicka på ikonen för att lägga till en bild</a:t>
            </a:r>
            <a:endParaRPr lang="sv-SE"/>
          </a:p>
        </p:txBody>
      </p:sp>
      <p:sp>
        <p:nvSpPr>
          <p:cNvPr id="12" name="Platshållare för text 11"/>
          <p:cNvSpPr>
            <a:spLocks noGrp="1"/>
          </p:cNvSpPr>
          <p:nvPr>
            <p:ph type="body" sz="quarter" idx="15"/>
          </p:nvPr>
        </p:nvSpPr>
        <p:spPr>
          <a:xfrm>
            <a:off x="630239" y="5221275"/>
            <a:ext cx="3422236" cy="367200"/>
          </a:xfrm>
        </p:spPr>
        <p:txBody>
          <a:bodyPr anchor="b" anchorCtr="0"/>
          <a:lstStyle>
            <a:lvl1pPr marL="0" indent="0" algn="r">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Klicka här för att ändra format på bakgrundstexten</a:t>
            </a:r>
          </a:p>
        </p:txBody>
      </p:sp>
    </p:spTree>
    <p:extLst>
      <p:ext uri="{BB962C8B-B14F-4D97-AF65-F5344CB8AC3E}">
        <p14:creationId xmlns:p14="http://schemas.microsoft.com/office/powerpoint/2010/main" val="335446829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Endast punktlista">
    <p:spTree>
      <p:nvGrpSpPr>
        <p:cNvPr id="1" name=""/>
        <p:cNvGrpSpPr/>
        <p:nvPr/>
      </p:nvGrpSpPr>
      <p:grpSpPr>
        <a:xfrm>
          <a:off x="0" y="0"/>
          <a:ext cx="0" cy="0"/>
          <a:chOff x="0" y="0"/>
          <a:chExt cx="0" cy="0"/>
        </a:xfrm>
      </p:grpSpPr>
      <p:sp>
        <p:nvSpPr>
          <p:cNvPr id="7" name="Rektangel 6"/>
          <p:cNvSpPr/>
          <p:nvPr userDrawn="1"/>
        </p:nvSpPr>
        <p:spPr>
          <a:xfrm>
            <a:off x="0" y="801504"/>
            <a:ext cx="9147600" cy="47928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DAD7CB"/>
              </a:solidFill>
            </a:endParaRPr>
          </a:p>
        </p:txBody>
      </p:sp>
      <p:sp>
        <p:nvSpPr>
          <p:cNvPr id="4" name="Platshållare för datum 3"/>
          <p:cNvSpPr>
            <a:spLocks noGrp="1"/>
          </p:cNvSpPr>
          <p:nvPr>
            <p:ph type="dt" sz="half" idx="10"/>
          </p:nvPr>
        </p:nvSpPr>
        <p:spPr/>
        <p:txBody>
          <a:bodyPr/>
          <a:lstStyle/>
          <a:p>
            <a:fld id="{608BD040-9D70-4A1D-B2AA-E45D59B15BC4}" type="datetime1">
              <a:rPr lang="sv-SE" smtClean="0">
                <a:solidFill>
                  <a:srgbClr val="002B45"/>
                </a:solidFill>
              </a:rPr>
              <a:pPr/>
              <a:t>2018-05-24</a:t>
            </a:fld>
            <a:endParaRPr lang="sv-SE">
              <a:solidFill>
                <a:srgbClr val="002B45"/>
              </a:solidFill>
            </a:endParaRPr>
          </a:p>
        </p:txBody>
      </p:sp>
      <p:sp>
        <p:nvSpPr>
          <p:cNvPr id="5" name="Platshållare för sidfot 4"/>
          <p:cNvSpPr>
            <a:spLocks noGrp="1"/>
          </p:cNvSpPr>
          <p:nvPr>
            <p:ph type="ftr" sz="quarter" idx="11"/>
          </p:nvPr>
        </p:nvSpPr>
        <p:spPr/>
        <p:txBody>
          <a:bodyPr/>
          <a:lstStyle/>
          <a:p>
            <a:endParaRPr lang="sv-SE">
              <a:solidFill>
                <a:srgbClr val="002B45"/>
              </a:solidFill>
            </a:endParaRPr>
          </a:p>
        </p:txBody>
      </p:sp>
      <p:sp>
        <p:nvSpPr>
          <p:cNvPr id="6" name="Platshållare för bildnummer 5"/>
          <p:cNvSpPr>
            <a:spLocks noGrp="1"/>
          </p:cNvSpPr>
          <p:nvPr>
            <p:ph type="sldNum" sz="quarter" idx="12"/>
          </p:nvPr>
        </p:nvSpPr>
        <p:spPr/>
        <p:txBody>
          <a:bodyPr/>
          <a:lstStyle/>
          <a:p>
            <a:fld id="{F3A1DABF-CD59-47A1-8187-10F3203EF599}" type="slidenum">
              <a:rPr lang="sv-SE" smtClean="0">
                <a:solidFill>
                  <a:srgbClr val="002B45"/>
                </a:solidFill>
              </a:rPr>
              <a:pPr/>
              <a:t>‹#›</a:t>
            </a:fld>
            <a:endParaRPr lang="sv-SE">
              <a:solidFill>
                <a:srgbClr val="002B45"/>
              </a:solidFill>
            </a:endParaRPr>
          </a:p>
        </p:txBody>
      </p:sp>
      <p:sp>
        <p:nvSpPr>
          <p:cNvPr id="8" name="Platshållare för innehåll 7"/>
          <p:cNvSpPr>
            <a:spLocks noGrp="1"/>
          </p:cNvSpPr>
          <p:nvPr>
            <p:ph sz="quarter" idx="13"/>
          </p:nvPr>
        </p:nvSpPr>
        <p:spPr>
          <a:xfrm>
            <a:off x="801688" y="1353267"/>
            <a:ext cx="6959600" cy="3708400"/>
          </a:xfrm>
        </p:spPr>
        <p:txBody>
          <a:bodyPr/>
          <a:lstStyle>
            <a:lvl1pPr marL="373063" indent="-373063">
              <a:spcBef>
                <a:spcPts val="1000"/>
              </a:spcBef>
              <a:buSzPct val="115000"/>
              <a:buFont typeface="Arial" pitchFamily="34" charset="0"/>
              <a:buChar char="•"/>
              <a:defRPr sz="2600">
                <a:solidFill>
                  <a:srgbClr val="FFFFFF"/>
                </a:solidFill>
              </a:defRPr>
            </a:lvl1pPr>
            <a:lvl2pPr>
              <a:defRPr sz="2000">
                <a:solidFill>
                  <a:srgbClr val="FFFFFF"/>
                </a:solidFill>
              </a:defRPr>
            </a:lvl2pPr>
            <a:lvl3pPr>
              <a:defRPr sz="1600">
                <a:solidFill>
                  <a:srgbClr val="FFFFFF"/>
                </a:solidFill>
              </a:defRPr>
            </a:lvl3pPr>
            <a:lvl4pPr>
              <a:defRPr sz="1400">
                <a:solidFill>
                  <a:srgbClr val="FFFFFF"/>
                </a:solidFill>
              </a:defRPr>
            </a:lvl4pPr>
            <a:lvl5pPr>
              <a:defRPr sz="1200">
                <a:solidFill>
                  <a:srgbClr val="FFFFFF"/>
                </a:solidFill>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Tree>
    <p:extLst>
      <p:ext uri="{BB962C8B-B14F-4D97-AF65-F5344CB8AC3E}">
        <p14:creationId xmlns:p14="http://schemas.microsoft.com/office/powerpoint/2010/main" val="74247512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itatsida">
    <p:spTree>
      <p:nvGrpSpPr>
        <p:cNvPr id="1" name=""/>
        <p:cNvGrpSpPr/>
        <p:nvPr/>
      </p:nvGrpSpPr>
      <p:grpSpPr>
        <a:xfrm>
          <a:off x="0" y="0"/>
          <a:ext cx="0" cy="0"/>
          <a:chOff x="0" y="0"/>
          <a:chExt cx="0" cy="0"/>
        </a:xfrm>
      </p:grpSpPr>
      <p:sp>
        <p:nvSpPr>
          <p:cNvPr id="2" name="Rubrik 1"/>
          <p:cNvSpPr>
            <a:spLocks noGrp="1"/>
          </p:cNvSpPr>
          <p:nvPr>
            <p:ph type="title"/>
          </p:nvPr>
        </p:nvSpPr>
        <p:spPr>
          <a:xfrm>
            <a:off x="801688" y="687600"/>
            <a:ext cx="6951600" cy="1296144"/>
          </a:xfrm>
        </p:spPr>
        <p:txBody>
          <a:bodyPr/>
          <a:lstStyle/>
          <a:p>
            <a:r>
              <a:rPr lang="sv-SE" smtClean="0"/>
              <a:t>Klicka här för att ändra format</a:t>
            </a:r>
            <a:endParaRPr lang="sv-SE" dirty="0"/>
          </a:p>
        </p:txBody>
      </p:sp>
      <p:sp>
        <p:nvSpPr>
          <p:cNvPr id="4" name="Platshållare för datum 3"/>
          <p:cNvSpPr>
            <a:spLocks noGrp="1"/>
          </p:cNvSpPr>
          <p:nvPr>
            <p:ph type="dt" sz="half" idx="10"/>
          </p:nvPr>
        </p:nvSpPr>
        <p:spPr/>
        <p:txBody>
          <a:bodyPr/>
          <a:lstStyle/>
          <a:p>
            <a:fld id="{D4AB83AE-052A-4A74-9DE4-E8465515F645}" type="datetime1">
              <a:rPr lang="sv-SE" smtClean="0">
                <a:solidFill>
                  <a:srgbClr val="002B45"/>
                </a:solidFill>
              </a:rPr>
              <a:pPr/>
              <a:t>2018-05-24</a:t>
            </a:fld>
            <a:endParaRPr lang="sv-SE">
              <a:solidFill>
                <a:srgbClr val="002B45"/>
              </a:solidFill>
            </a:endParaRPr>
          </a:p>
        </p:txBody>
      </p:sp>
      <p:sp>
        <p:nvSpPr>
          <p:cNvPr id="5" name="Platshållare för sidfot 4"/>
          <p:cNvSpPr>
            <a:spLocks noGrp="1"/>
          </p:cNvSpPr>
          <p:nvPr>
            <p:ph type="ftr" sz="quarter" idx="11"/>
          </p:nvPr>
        </p:nvSpPr>
        <p:spPr/>
        <p:txBody>
          <a:bodyPr/>
          <a:lstStyle/>
          <a:p>
            <a:endParaRPr lang="sv-SE">
              <a:solidFill>
                <a:srgbClr val="002B45"/>
              </a:solidFill>
            </a:endParaRPr>
          </a:p>
        </p:txBody>
      </p:sp>
      <p:sp>
        <p:nvSpPr>
          <p:cNvPr id="6" name="Platshållare för bildnummer 5"/>
          <p:cNvSpPr>
            <a:spLocks noGrp="1"/>
          </p:cNvSpPr>
          <p:nvPr>
            <p:ph type="sldNum" sz="quarter" idx="12"/>
          </p:nvPr>
        </p:nvSpPr>
        <p:spPr/>
        <p:txBody>
          <a:bodyPr/>
          <a:lstStyle/>
          <a:p>
            <a:fld id="{F3A1DABF-CD59-47A1-8187-10F3203EF599}" type="slidenum">
              <a:rPr lang="sv-SE" smtClean="0">
                <a:solidFill>
                  <a:srgbClr val="002B45"/>
                </a:solidFill>
              </a:rPr>
              <a:pPr/>
              <a:t>‹#›</a:t>
            </a:fld>
            <a:endParaRPr lang="sv-SE">
              <a:solidFill>
                <a:srgbClr val="002B45"/>
              </a:solidFill>
            </a:endParaRPr>
          </a:p>
        </p:txBody>
      </p:sp>
      <p:sp>
        <p:nvSpPr>
          <p:cNvPr id="8" name="Platshållare för innehåll 7"/>
          <p:cNvSpPr>
            <a:spLocks noGrp="1"/>
          </p:cNvSpPr>
          <p:nvPr>
            <p:ph sz="quarter" idx="13"/>
          </p:nvPr>
        </p:nvSpPr>
        <p:spPr>
          <a:xfrm>
            <a:off x="4355976" y="2060206"/>
            <a:ext cx="3405312" cy="3708400"/>
          </a:xfrm>
        </p:spPr>
        <p:txBody>
          <a:bodyPr/>
          <a:lstStyle>
            <a:lvl1pPr>
              <a:spcBef>
                <a:spcPts val="800"/>
              </a:spcBef>
              <a:defRPr sz="2600" b="0"/>
            </a:lvl1pPr>
            <a:lvl2pPr>
              <a:defRPr sz="2000"/>
            </a:lvl2pPr>
            <a:lvl3pPr>
              <a:defRPr sz="1600"/>
            </a:lvl3pPr>
            <a:lvl4pPr>
              <a:defRPr sz="1400"/>
            </a:lvl4pPr>
            <a:lvl5pPr marL="927100" indent="0">
              <a:buNone/>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10" name="Platshållare för text 9"/>
          <p:cNvSpPr>
            <a:spLocks noGrp="1"/>
          </p:cNvSpPr>
          <p:nvPr>
            <p:ph type="body" sz="quarter" idx="14" hasCustomPrompt="1"/>
          </p:nvPr>
        </p:nvSpPr>
        <p:spPr>
          <a:xfrm>
            <a:off x="0" y="2113906"/>
            <a:ext cx="4067175" cy="3455988"/>
          </a:xfrm>
          <a:solidFill>
            <a:schemeClr val="accent4"/>
          </a:solidFill>
          <a:ln>
            <a:noFill/>
          </a:ln>
        </p:spPr>
        <p:txBody>
          <a:bodyPr lIns="180000" tIns="180000" rIns="180000" bIns="180000" anchor="ctr" anchorCtr="1"/>
          <a:lstStyle>
            <a:lvl1pPr marL="0" indent="0" algn="ctr">
              <a:buNone/>
              <a:defRPr sz="2600" b="0" i="1">
                <a:solidFill>
                  <a:srgbClr val="FFFFFF"/>
                </a:solidFill>
              </a:defRPr>
            </a:lvl1pPr>
            <a:lvl2pPr>
              <a:defRPr sz="3000" b="0" i="1">
                <a:solidFill>
                  <a:srgbClr val="E6C99B"/>
                </a:solidFill>
              </a:defRPr>
            </a:lvl2pPr>
            <a:lvl3pPr>
              <a:defRPr sz="3000" b="0" i="1">
                <a:solidFill>
                  <a:srgbClr val="E6C99B"/>
                </a:solidFill>
              </a:defRPr>
            </a:lvl3pPr>
            <a:lvl4pPr>
              <a:defRPr sz="3000" b="0" i="1">
                <a:solidFill>
                  <a:srgbClr val="E6C99B"/>
                </a:solidFill>
              </a:defRPr>
            </a:lvl4pPr>
            <a:lvl5pPr>
              <a:defRPr sz="3000" b="0" i="1">
                <a:solidFill>
                  <a:srgbClr val="E6C99B"/>
                </a:solidFill>
              </a:defRPr>
            </a:lvl5pPr>
          </a:lstStyle>
          <a:p>
            <a:pPr lvl="0"/>
            <a:r>
              <a:rPr lang="sv-SE" dirty="0" smtClean="0"/>
              <a:t>Klicka här för att </a:t>
            </a:r>
            <a:br>
              <a:rPr lang="sv-SE" dirty="0" smtClean="0"/>
            </a:br>
            <a:r>
              <a:rPr lang="sv-SE" dirty="0" smtClean="0"/>
              <a:t>ändra format på bakgrundstexten</a:t>
            </a:r>
          </a:p>
        </p:txBody>
      </p:sp>
    </p:spTree>
    <p:extLst>
      <p:ext uri="{BB962C8B-B14F-4D97-AF65-F5344CB8AC3E}">
        <p14:creationId xmlns:p14="http://schemas.microsoft.com/office/powerpoint/2010/main" val="105301514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Rubrik, punktlista och bild höger - 1">
    <p:spTree>
      <p:nvGrpSpPr>
        <p:cNvPr id="1" name=""/>
        <p:cNvGrpSpPr/>
        <p:nvPr/>
      </p:nvGrpSpPr>
      <p:grpSpPr>
        <a:xfrm>
          <a:off x="0" y="0"/>
          <a:ext cx="0" cy="0"/>
          <a:chOff x="0" y="0"/>
          <a:chExt cx="0" cy="0"/>
        </a:xfrm>
      </p:grpSpPr>
      <p:sp>
        <p:nvSpPr>
          <p:cNvPr id="2" name="Rubrik 1"/>
          <p:cNvSpPr>
            <a:spLocks noGrp="1"/>
          </p:cNvSpPr>
          <p:nvPr>
            <p:ph type="title"/>
          </p:nvPr>
        </p:nvSpPr>
        <p:spPr>
          <a:xfrm>
            <a:off x="801688" y="687600"/>
            <a:ext cx="6951600" cy="1296144"/>
          </a:xfrm>
        </p:spPr>
        <p:txBody>
          <a:bodyPr/>
          <a:lstStyle/>
          <a:p>
            <a:r>
              <a:rPr lang="sv-SE" smtClean="0"/>
              <a:t>Klicka här för att ändra format</a:t>
            </a:r>
            <a:endParaRPr lang="sv-SE" dirty="0"/>
          </a:p>
        </p:txBody>
      </p:sp>
      <p:sp>
        <p:nvSpPr>
          <p:cNvPr id="4" name="Platshållare för datum 3"/>
          <p:cNvSpPr>
            <a:spLocks noGrp="1"/>
          </p:cNvSpPr>
          <p:nvPr>
            <p:ph type="dt" sz="half" idx="10"/>
          </p:nvPr>
        </p:nvSpPr>
        <p:spPr/>
        <p:txBody>
          <a:bodyPr/>
          <a:lstStyle/>
          <a:p>
            <a:fld id="{9F7971F6-FBA2-4590-BDA4-A407B5B954F4}" type="datetime1">
              <a:rPr lang="sv-SE" smtClean="0">
                <a:solidFill>
                  <a:srgbClr val="002B45"/>
                </a:solidFill>
              </a:rPr>
              <a:pPr/>
              <a:t>2018-05-24</a:t>
            </a:fld>
            <a:endParaRPr lang="sv-SE">
              <a:solidFill>
                <a:srgbClr val="002B45"/>
              </a:solidFill>
            </a:endParaRPr>
          </a:p>
        </p:txBody>
      </p:sp>
      <p:sp>
        <p:nvSpPr>
          <p:cNvPr id="5" name="Platshållare för sidfot 4"/>
          <p:cNvSpPr>
            <a:spLocks noGrp="1"/>
          </p:cNvSpPr>
          <p:nvPr>
            <p:ph type="ftr" sz="quarter" idx="11"/>
          </p:nvPr>
        </p:nvSpPr>
        <p:spPr/>
        <p:txBody>
          <a:bodyPr/>
          <a:lstStyle/>
          <a:p>
            <a:endParaRPr lang="sv-SE">
              <a:solidFill>
                <a:srgbClr val="002B45"/>
              </a:solidFill>
            </a:endParaRPr>
          </a:p>
        </p:txBody>
      </p:sp>
      <p:sp>
        <p:nvSpPr>
          <p:cNvPr id="6" name="Platshållare för bildnummer 5"/>
          <p:cNvSpPr>
            <a:spLocks noGrp="1"/>
          </p:cNvSpPr>
          <p:nvPr>
            <p:ph type="sldNum" sz="quarter" idx="12"/>
          </p:nvPr>
        </p:nvSpPr>
        <p:spPr/>
        <p:txBody>
          <a:bodyPr/>
          <a:lstStyle/>
          <a:p>
            <a:fld id="{F3A1DABF-CD59-47A1-8187-10F3203EF599}" type="slidenum">
              <a:rPr lang="sv-SE" smtClean="0">
                <a:solidFill>
                  <a:srgbClr val="002B45"/>
                </a:solidFill>
              </a:rPr>
              <a:pPr/>
              <a:t>‹#›</a:t>
            </a:fld>
            <a:endParaRPr lang="sv-SE">
              <a:solidFill>
                <a:srgbClr val="002B45"/>
              </a:solidFill>
            </a:endParaRPr>
          </a:p>
        </p:txBody>
      </p:sp>
      <p:sp>
        <p:nvSpPr>
          <p:cNvPr id="9" name="Platshållare för bild 8"/>
          <p:cNvSpPr>
            <a:spLocks noGrp="1"/>
          </p:cNvSpPr>
          <p:nvPr>
            <p:ph type="pic" sz="quarter" idx="14"/>
          </p:nvPr>
        </p:nvSpPr>
        <p:spPr>
          <a:xfrm>
            <a:off x="4325509" y="2128871"/>
            <a:ext cx="3299791" cy="3095625"/>
          </a:xfrm>
        </p:spPr>
        <p:txBody>
          <a:bodyPr/>
          <a:lstStyle>
            <a:lvl1pPr marL="0" indent="0">
              <a:buNone/>
              <a:defRPr sz="1400" b="0" baseline="0"/>
            </a:lvl1pPr>
          </a:lstStyle>
          <a:p>
            <a:r>
              <a:rPr lang="sv-SE" smtClean="0"/>
              <a:t>Klicka på ikonen för att lägga till en bild</a:t>
            </a:r>
            <a:endParaRPr lang="sv-SE" dirty="0" smtClean="0"/>
          </a:p>
        </p:txBody>
      </p:sp>
      <p:sp>
        <p:nvSpPr>
          <p:cNvPr id="12" name="Platshållare för text 11"/>
          <p:cNvSpPr>
            <a:spLocks noGrp="1"/>
          </p:cNvSpPr>
          <p:nvPr>
            <p:ph type="body" sz="quarter" idx="15"/>
          </p:nvPr>
        </p:nvSpPr>
        <p:spPr>
          <a:xfrm>
            <a:off x="4323723" y="5299364"/>
            <a:ext cx="3312220" cy="471487"/>
          </a:xfrm>
        </p:spPr>
        <p:txBody>
          <a:bodyPr/>
          <a:lstStyle>
            <a:lvl1pPr marL="0" indent="0">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Klicka här för att ändra format på bakgrundstexten</a:t>
            </a:r>
          </a:p>
        </p:txBody>
      </p:sp>
      <p:sp>
        <p:nvSpPr>
          <p:cNvPr id="7" name="Platshållare för text 6"/>
          <p:cNvSpPr>
            <a:spLocks noGrp="1"/>
          </p:cNvSpPr>
          <p:nvPr>
            <p:ph type="body" sz="quarter" idx="16"/>
          </p:nvPr>
        </p:nvSpPr>
        <p:spPr>
          <a:xfrm>
            <a:off x="801688" y="2139950"/>
            <a:ext cx="3338991" cy="3648075"/>
          </a:xfrm>
        </p:spPr>
        <p:txBody>
          <a:bodyPr/>
          <a:lstStyle>
            <a:lvl1pPr>
              <a:spcBef>
                <a:spcPts val="0"/>
              </a:spcBef>
              <a:defRPr sz="2600"/>
            </a:lvl1pPr>
            <a:lvl2pPr>
              <a:defRPr sz="2000"/>
            </a:lvl2pPr>
          </a:lstStyle>
          <a:p>
            <a:pPr lvl="0"/>
            <a:r>
              <a:rPr lang="sv-SE" smtClean="0"/>
              <a:t>Klicka här för att ändra format på bakgrundstexten</a:t>
            </a:r>
          </a:p>
          <a:p>
            <a:pPr lvl="1"/>
            <a:r>
              <a:rPr lang="sv-SE" smtClean="0"/>
              <a:t>Nivå två</a:t>
            </a:r>
          </a:p>
          <a:p>
            <a:pPr lvl="2"/>
            <a:r>
              <a:rPr lang="sv-SE" smtClean="0"/>
              <a:t>Nivå tre</a:t>
            </a:r>
          </a:p>
        </p:txBody>
      </p:sp>
    </p:spTree>
    <p:extLst>
      <p:ext uri="{BB962C8B-B14F-4D97-AF65-F5344CB8AC3E}">
        <p14:creationId xmlns:p14="http://schemas.microsoft.com/office/powerpoint/2010/main" val="3319416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Rubrik, punktlista och stor bild höger - 2">
    <p:spTree>
      <p:nvGrpSpPr>
        <p:cNvPr id="1" name=""/>
        <p:cNvGrpSpPr/>
        <p:nvPr/>
      </p:nvGrpSpPr>
      <p:grpSpPr>
        <a:xfrm>
          <a:off x="0" y="0"/>
          <a:ext cx="0" cy="0"/>
          <a:chOff x="0" y="0"/>
          <a:chExt cx="0" cy="0"/>
        </a:xfrm>
      </p:grpSpPr>
      <p:sp>
        <p:nvSpPr>
          <p:cNvPr id="2" name="Rubrik 1"/>
          <p:cNvSpPr>
            <a:spLocks noGrp="1"/>
          </p:cNvSpPr>
          <p:nvPr>
            <p:ph type="title"/>
          </p:nvPr>
        </p:nvSpPr>
        <p:spPr>
          <a:xfrm>
            <a:off x="803844" y="687600"/>
            <a:ext cx="6828537" cy="1296144"/>
          </a:xfrm>
        </p:spPr>
        <p:txBody>
          <a:bodyPr/>
          <a:lstStyle/>
          <a:p>
            <a:r>
              <a:rPr lang="sv-SE" smtClean="0"/>
              <a:t>Klicka här för att ändra format</a:t>
            </a:r>
            <a:endParaRPr lang="sv-SE" dirty="0"/>
          </a:p>
        </p:txBody>
      </p:sp>
      <p:sp>
        <p:nvSpPr>
          <p:cNvPr id="4" name="Platshållare för datum 3"/>
          <p:cNvSpPr>
            <a:spLocks noGrp="1"/>
          </p:cNvSpPr>
          <p:nvPr>
            <p:ph type="dt" sz="half" idx="10"/>
          </p:nvPr>
        </p:nvSpPr>
        <p:spPr/>
        <p:txBody>
          <a:bodyPr/>
          <a:lstStyle/>
          <a:p>
            <a:fld id="{E270CA95-2364-4BB3-9515-0B5FDA4A91BC}" type="datetime1">
              <a:rPr lang="sv-SE" smtClean="0">
                <a:solidFill>
                  <a:srgbClr val="002B45"/>
                </a:solidFill>
              </a:rPr>
              <a:pPr/>
              <a:t>2018-05-24</a:t>
            </a:fld>
            <a:endParaRPr lang="sv-SE">
              <a:solidFill>
                <a:srgbClr val="002B45"/>
              </a:solidFill>
            </a:endParaRPr>
          </a:p>
        </p:txBody>
      </p:sp>
      <p:sp>
        <p:nvSpPr>
          <p:cNvPr id="5" name="Platshållare för sidfot 4"/>
          <p:cNvSpPr>
            <a:spLocks noGrp="1"/>
          </p:cNvSpPr>
          <p:nvPr>
            <p:ph type="ftr" sz="quarter" idx="11"/>
          </p:nvPr>
        </p:nvSpPr>
        <p:spPr/>
        <p:txBody>
          <a:bodyPr/>
          <a:lstStyle/>
          <a:p>
            <a:endParaRPr lang="sv-SE">
              <a:solidFill>
                <a:srgbClr val="002B45"/>
              </a:solidFill>
            </a:endParaRPr>
          </a:p>
        </p:txBody>
      </p:sp>
      <p:sp>
        <p:nvSpPr>
          <p:cNvPr id="6" name="Platshållare för bildnummer 5"/>
          <p:cNvSpPr>
            <a:spLocks noGrp="1"/>
          </p:cNvSpPr>
          <p:nvPr>
            <p:ph type="sldNum" sz="quarter" idx="12"/>
          </p:nvPr>
        </p:nvSpPr>
        <p:spPr/>
        <p:txBody>
          <a:bodyPr/>
          <a:lstStyle/>
          <a:p>
            <a:fld id="{F3A1DABF-CD59-47A1-8187-10F3203EF599}" type="slidenum">
              <a:rPr lang="sv-SE" smtClean="0">
                <a:solidFill>
                  <a:srgbClr val="002B45"/>
                </a:solidFill>
              </a:rPr>
              <a:pPr/>
              <a:t>‹#›</a:t>
            </a:fld>
            <a:endParaRPr lang="sv-SE">
              <a:solidFill>
                <a:srgbClr val="002B45"/>
              </a:solidFill>
            </a:endParaRPr>
          </a:p>
        </p:txBody>
      </p:sp>
      <p:sp>
        <p:nvSpPr>
          <p:cNvPr id="8" name="Platshållare för innehåll 7"/>
          <p:cNvSpPr>
            <a:spLocks noGrp="1"/>
          </p:cNvSpPr>
          <p:nvPr>
            <p:ph sz="quarter" idx="13"/>
          </p:nvPr>
        </p:nvSpPr>
        <p:spPr>
          <a:xfrm>
            <a:off x="801688" y="2139350"/>
            <a:ext cx="3410272" cy="3632799"/>
          </a:xfrm>
        </p:spPr>
        <p:txBody>
          <a:bodyPr/>
          <a:lstStyle>
            <a:lvl1pPr>
              <a:spcBef>
                <a:spcPts val="0"/>
              </a:spcBef>
              <a:defRPr sz="2600"/>
            </a:lvl1pPr>
            <a:lvl2pPr>
              <a:defRPr sz="2000"/>
            </a:lvl2pPr>
          </a:lstStyle>
          <a:p>
            <a:pPr lvl="0"/>
            <a:r>
              <a:rPr lang="sv-SE" smtClean="0"/>
              <a:t>Klicka här för att ändra format på bakgrundstexten</a:t>
            </a:r>
          </a:p>
          <a:p>
            <a:pPr lvl="1"/>
            <a:r>
              <a:rPr lang="sv-SE" smtClean="0"/>
              <a:t>Nivå två</a:t>
            </a:r>
          </a:p>
          <a:p>
            <a:pPr lvl="2"/>
            <a:r>
              <a:rPr lang="sv-SE" smtClean="0"/>
              <a:t>Nivå tre</a:t>
            </a:r>
          </a:p>
        </p:txBody>
      </p:sp>
      <p:sp>
        <p:nvSpPr>
          <p:cNvPr id="9" name="Platshållare för bild 8"/>
          <p:cNvSpPr>
            <a:spLocks noGrp="1"/>
          </p:cNvSpPr>
          <p:nvPr>
            <p:ph type="pic" sz="quarter" idx="14"/>
          </p:nvPr>
        </p:nvSpPr>
        <p:spPr>
          <a:xfrm>
            <a:off x="4325509" y="2127600"/>
            <a:ext cx="4818491" cy="3439984"/>
          </a:xfrm>
        </p:spPr>
        <p:txBody>
          <a:bodyPr/>
          <a:lstStyle>
            <a:lvl1pPr marL="0" indent="0">
              <a:buNone/>
              <a:defRPr b="0"/>
            </a:lvl1pPr>
          </a:lstStyle>
          <a:p>
            <a:r>
              <a:rPr lang="sv-SE" smtClean="0"/>
              <a:t>Klicka på ikonen för att lägga till en bild</a:t>
            </a:r>
            <a:endParaRPr lang="sv-SE"/>
          </a:p>
        </p:txBody>
      </p:sp>
      <p:sp>
        <p:nvSpPr>
          <p:cNvPr id="12" name="Platshållare för text 11"/>
          <p:cNvSpPr>
            <a:spLocks noGrp="1"/>
          </p:cNvSpPr>
          <p:nvPr>
            <p:ph type="body" sz="quarter" idx="15"/>
          </p:nvPr>
        </p:nvSpPr>
        <p:spPr>
          <a:xfrm>
            <a:off x="630239" y="5221275"/>
            <a:ext cx="3422236" cy="367200"/>
          </a:xfrm>
        </p:spPr>
        <p:txBody>
          <a:bodyPr anchor="b" anchorCtr="0"/>
          <a:lstStyle>
            <a:lvl1pPr marL="0" indent="0" algn="r">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Klicka här för att ändra format på bakgrundstexten</a:t>
            </a:r>
          </a:p>
        </p:txBody>
      </p:sp>
    </p:spTree>
    <p:extLst>
      <p:ext uri="{BB962C8B-B14F-4D97-AF65-F5344CB8AC3E}">
        <p14:creationId xmlns:p14="http://schemas.microsoft.com/office/powerpoint/2010/main" val="150264114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Rubrik, text och bild höger - 1">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fld id="{F11EF59E-B54D-43FC-8A47-F0095A0FE37C}" type="datetime1">
              <a:rPr lang="sv-SE" smtClean="0">
                <a:solidFill>
                  <a:srgbClr val="002B45"/>
                </a:solidFill>
              </a:rPr>
              <a:pPr/>
              <a:t>2018-05-24</a:t>
            </a:fld>
            <a:endParaRPr lang="sv-SE" dirty="0">
              <a:solidFill>
                <a:srgbClr val="002B45"/>
              </a:solidFill>
            </a:endParaRPr>
          </a:p>
        </p:txBody>
      </p:sp>
      <p:sp>
        <p:nvSpPr>
          <p:cNvPr id="4" name="Platshållare för sidfot 3"/>
          <p:cNvSpPr>
            <a:spLocks noGrp="1"/>
          </p:cNvSpPr>
          <p:nvPr>
            <p:ph type="ftr" sz="quarter" idx="11"/>
          </p:nvPr>
        </p:nvSpPr>
        <p:spPr/>
        <p:txBody>
          <a:bodyPr/>
          <a:lstStyle/>
          <a:p>
            <a:endParaRPr lang="sv-SE" dirty="0">
              <a:solidFill>
                <a:srgbClr val="002B45"/>
              </a:solidFill>
            </a:endParaRPr>
          </a:p>
        </p:txBody>
      </p:sp>
      <p:sp>
        <p:nvSpPr>
          <p:cNvPr id="5" name="Platshållare för bildnummer 4"/>
          <p:cNvSpPr>
            <a:spLocks noGrp="1"/>
          </p:cNvSpPr>
          <p:nvPr>
            <p:ph type="sldNum" sz="quarter" idx="12"/>
          </p:nvPr>
        </p:nvSpPr>
        <p:spPr/>
        <p:txBody>
          <a:bodyPr/>
          <a:lstStyle/>
          <a:p>
            <a:fld id="{F3A1DABF-CD59-47A1-8187-10F3203EF599}" type="slidenum">
              <a:rPr lang="sv-SE" smtClean="0">
                <a:solidFill>
                  <a:srgbClr val="002B45"/>
                </a:solidFill>
              </a:rPr>
              <a:pPr/>
              <a:t>‹#›</a:t>
            </a:fld>
            <a:endParaRPr lang="sv-SE" dirty="0">
              <a:solidFill>
                <a:srgbClr val="002B45"/>
              </a:solidFill>
            </a:endParaRPr>
          </a:p>
        </p:txBody>
      </p:sp>
      <p:sp>
        <p:nvSpPr>
          <p:cNvPr id="6" name="Rubrik 1"/>
          <p:cNvSpPr>
            <a:spLocks noGrp="1"/>
          </p:cNvSpPr>
          <p:nvPr>
            <p:ph type="title"/>
          </p:nvPr>
        </p:nvSpPr>
        <p:spPr>
          <a:xfrm>
            <a:off x="803844" y="687600"/>
            <a:ext cx="6828537" cy="1296144"/>
          </a:xfrm>
        </p:spPr>
        <p:txBody>
          <a:bodyPr/>
          <a:lstStyle/>
          <a:p>
            <a:r>
              <a:rPr lang="sv-SE" smtClean="0"/>
              <a:t>Klicka här för att ändra format</a:t>
            </a:r>
            <a:endParaRPr lang="sv-SE" dirty="0"/>
          </a:p>
        </p:txBody>
      </p:sp>
      <p:sp>
        <p:nvSpPr>
          <p:cNvPr id="7" name="Platshållare för innehåll 7"/>
          <p:cNvSpPr>
            <a:spLocks noGrp="1"/>
          </p:cNvSpPr>
          <p:nvPr>
            <p:ph sz="quarter" idx="13"/>
          </p:nvPr>
        </p:nvSpPr>
        <p:spPr>
          <a:xfrm>
            <a:off x="801688" y="2139350"/>
            <a:ext cx="3410272" cy="3632799"/>
          </a:xfrm>
        </p:spPr>
        <p:txBody>
          <a:bodyPr/>
          <a:lstStyle>
            <a:lvl1pPr marL="0" marR="0" indent="0" algn="l" defTabSz="914400" rtl="0" eaLnBrk="1" fontAlgn="auto" latinLnBrk="0" hangingPunct="1">
              <a:lnSpc>
                <a:spcPct val="100000"/>
              </a:lnSpc>
              <a:spcBef>
                <a:spcPts val="800"/>
              </a:spcBef>
              <a:spcAft>
                <a:spcPts val="800"/>
              </a:spcAft>
              <a:buClrTx/>
              <a:buSzPct val="115000"/>
              <a:buFont typeface="Century Gothic" pitchFamily="34" charset="0"/>
              <a:buNone/>
              <a:tabLst/>
              <a:defRPr sz="2600"/>
            </a:lvl1pPr>
            <a:lvl2pPr>
              <a:defRPr sz="2000"/>
            </a:lvl2pPr>
          </a:lstStyle>
          <a:p>
            <a:pPr marL="0" marR="0" lvl="0" indent="0" algn="l" defTabSz="914400" rtl="0" eaLnBrk="1" fontAlgn="auto" latinLnBrk="0" hangingPunct="1">
              <a:lnSpc>
                <a:spcPct val="100000"/>
              </a:lnSpc>
              <a:spcBef>
                <a:spcPts val="800"/>
              </a:spcBef>
              <a:spcAft>
                <a:spcPts val="800"/>
              </a:spcAft>
              <a:buClrTx/>
              <a:buSzPct val="115000"/>
              <a:buFont typeface="Century Gothic" pitchFamily="34" charset="0"/>
              <a:buNone/>
              <a:tabLst/>
              <a:defRPr/>
            </a:pPr>
            <a:r>
              <a:rPr lang="sv-SE" smtClean="0"/>
              <a:t>Klicka här för att ändra format på bakgrundstexten</a:t>
            </a:r>
          </a:p>
          <a:p>
            <a:pPr marL="0" marR="0" lvl="1" indent="0" algn="l" defTabSz="914400" rtl="0" eaLnBrk="1" fontAlgn="auto" latinLnBrk="0" hangingPunct="1">
              <a:lnSpc>
                <a:spcPct val="100000"/>
              </a:lnSpc>
              <a:spcBef>
                <a:spcPts val="800"/>
              </a:spcBef>
              <a:spcAft>
                <a:spcPts val="800"/>
              </a:spcAft>
              <a:buClrTx/>
              <a:buSzPct val="115000"/>
              <a:buFont typeface="Century Gothic" pitchFamily="34" charset="0"/>
              <a:buNone/>
              <a:tabLst/>
              <a:defRPr/>
            </a:pPr>
            <a:r>
              <a:rPr lang="sv-SE" smtClean="0"/>
              <a:t>Nivå två</a:t>
            </a:r>
          </a:p>
        </p:txBody>
      </p:sp>
      <p:sp>
        <p:nvSpPr>
          <p:cNvPr id="8" name="Platshållare för bild 8"/>
          <p:cNvSpPr>
            <a:spLocks noGrp="1"/>
          </p:cNvSpPr>
          <p:nvPr>
            <p:ph type="pic" sz="quarter" idx="14"/>
          </p:nvPr>
        </p:nvSpPr>
        <p:spPr>
          <a:xfrm>
            <a:off x="4325509" y="2127600"/>
            <a:ext cx="3481397" cy="3439984"/>
          </a:xfrm>
        </p:spPr>
        <p:txBody>
          <a:bodyPr/>
          <a:lstStyle>
            <a:lvl1pPr marL="0" indent="0">
              <a:buNone/>
              <a:defRPr b="0"/>
            </a:lvl1pPr>
          </a:lstStyle>
          <a:p>
            <a:r>
              <a:rPr lang="sv-SE" smtClean="0"/>
              <a:t>Klicka på ikonen för att lägga till en bild</a:t>
            </a:r>
            <a:endParaRPr lang="sv-SE"/>
          </a:p>
        </p:txBody>
      </p:sp>
      <p:sp>
        <p:nvSpPr>
          <p:cNvPr id="9" name="Platshållare för text 11"/>
          <p:cNvSpPr>
            <a:spLocks noGrp="1"/>
          </p:cNvSpPr>
          <p:nvPr>
            <p:ph type="body" sz="quarter" idx="15"/>
          </p:nvPr>
        </p:nvSpPr>
        <p:spPr>
          <a:xfrm>
            <a:off x="630239" y="5221275"/>
            <a:ext cx="3422236" cy="367200"/>
          </a:xfrm>
        </p:spPr>
        <p:txBody>
          <a:bodyPr anchor="b" anchorCtr="0"/>
          <a:lstStyle>
            <a:lvl1pPr marL="0" indent="0" algn="r">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Klicka här för att ändra format på bakgrundstexten</a:t>
            </a:r>
          </a:p>
        </p:txBody>
      </p:sp>
    </p:spTree>
    <p:extLst>
      <p:ext uri="{BB962C8B-B14F-4D97-AF65-F5344CB8AC3E}">
        <p14:creationId xmlns:p14="http://schemas.microsoft.com/office/powerpoint/2010/main" val="114508403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Rubrik, text och bild höger - 2">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fld id="{AA4466F6-D3A0-467E-B5CC-87F9DA92034D}" type="datetime1">
              <a:rPr lang="sv-SE" smtClean="0">
                <a:solidFill>
                  <a:srgbClr val="002B45"/>
                </a:solidFill>
              </a:rPr>
              <a:pPr/>
              <a:t>2018-05-24</a:t>
            </a:fld>
            <a:endParaRPr lang="sv-SE" dirty="0">
              <a:solidFill>
                <a:srgbClr val="002B45"/>
              </a:solidFill>
            </a:endParaRPr>
          </a:p>
        </p:txBody>
      </p:sp>
      <p:sp>
        <p:nvSpPr>
          <p:cNvPr id="4" name="Platshållare för sidfot 3"/>
          <p:cNvSpPr>
            <a:spLocks noGrp="1"/>
          </p:cNvSpPr>
          <p:nvPr>
            <p:ph type="ftr" sz="quarter" idx="11"/>
          </p:nvPr>
        </p:nvSpPr>
        <p:spPr/>
        <p:txBody>
          <a:bodyPr/>
          <a:lstStyle/>
          <a:p>
            <a:endParaRPr lang="sv-SE" dirty="0">
              <a:solidFill>
                <a:srgbClr val="002B45"/>
              </a:solidFill>
            </a:endParaRPr>
          </a:p>
        </p:txBody>
      </p:sp>
      <p:sp>
        <p:nvSpPr>
          <p:cNvPr id="5" name="Platshållare för bildnummer 4"/>
          <p:cNvSpPr>
            <a:spLocks noGrp="1"/>
          </p:cNvSpPr>
          <p:nvPr>
            <p:ph type="sldNum" sz="quarter" idx="12"/>
          </p:nvPr>
        </p:nvSpPr>
        <p:spPr/>
        <p:txBody>
          <a:bodyPr/>
          <a:lstStyle/>
          <a:p>
            <a:fld id="{F3A1DABF-CD59-47A1-8187-10F3203EF599}" type="slidenum">
              <a:rPr lang="sv-SE" smtClean="0">
                <a:solidFill>
                  <a:srgbClr val="002B45"/>
                </a:solidFill>
              </a:rPr>
              <a:pPr/>
              <a:t>‹#›</a:t>
            </a:fld>
            <a:endParaRPr lang="sv-SE" dirty="0">
              <a:solidFill>
                <a:srgbClr val="002B45"/>
              </a:solidFill>
            </a:endParaRPr>
          </a:p>
        </p:txBody>
      </p:sp>
      <p:sp>
        <p:nvSpPr>
          <p:cNvPr id="6" name="Rubrik 1"/>
          <p:cNvSpPr>
            <a:spLocks noGrp="1"/>
          </p:cNvSpPr>
          <p:nvPr>
            <p:ph type="title"/>
          </p:nvPr>
        </p:nvSpPr>
        <p:spPr>
          <a:xfrm>
            <a:off x="803844" y="687600"/>
            <a:ext cx="6828537" cy="1296144"/>
          </a:xfrm>
        </p:spPr>
        <p:txBody>
          <a:bodyPr/>
          <a:lstStyle/>
          <a:p>
            <a:r>
              <a:rPr lang="sv-SE" smtClean="0"/>
              <a:t>Klicka här för att ändra format</a:t>
            </a:r>
            <a:endParaRPr lang="sv-SE" dirty="0"/>
          </a:p>
        </p:txBody>
      </p:sp>
      <p:sp>
        <p:nvSpPr>
          <p:cNvPr id="7" name="Platshållare för innehåll 7"/>
          <p:cNvSpPr>
            <a:spLocks noGrp="1"/>
          </p:cNvSpPr>
          <p:nvPr>
            <p:ph sz="quarter" idx="13"/>
          </p:nvPr>
        </p:nvSpPr>
        <p:spPr>
          <a:xfrm>
            <a:off x="801688" y="2139350"/>
            <a:ext cx="3410272" cy="3632799"/>
          </a:xfrm>
        </p:spPr>
        <p:txBody>
          <a:bodyPr/>
          <a:lstStyle>
            <a:lvl1pPr marL="0" marR="0" indent="0" algn="l" defTabSz="914400" rtl="0" eaLnBrk="1" fontAlgn="auto" latinLnBrk="0" hangingPunct="1">
              <a:lnSpc>
                <a:spcPct val="100000"/>
              </a:lnSpc>
              <a:spcBef>
                <a:spcPts val="800"/>
              </a:spcBef>
              <a:spcAft>
                <a:spcPts val="800"/>
              </a:spcAft>
              <a:buClrTx/>
              <a:buSzPct val="115000"/>
              <a:buFont typeface="Century Gothic" pitchFamily="34" charset="0"/>
              <a:buNone/>
              <a:tabLst/>
              <a:defRPr sz="2000"/>
            </a:lvl1pPr>
            <a:lvl2pPr>
              <a:defRPr sz="2000"/>
            </a:lvl2pPr>
          </a:lstStyle>
          <a:p>
            <a:pPr marL="0" marR="0" lvl="0" indent="0" algn="l" defTabSz="914400" rtl="0" eaLnBrk="1" fontAlgn="auto" latinLnBrk="0" hangingPunct="1">
              <a:lnSpc>
                <a:spcPct val="100000"/>
              </a:lnSpc>
              <a:spcBef>
                <a:spcPts val="800"/>
              </a:spcBef>
              <a:spcAft>
                <a:spcPts val="800"/>
              </a:spcAft>
              <a:buClrTx/>
              <a:buSzPct val="115000"/>
              <a:buFont typeface="Century Gothic" pitchFamily="34" charset="0"/>
              <a:buNone/>
              <a:tabLst/>
              <a:defRPr/>
            </a:pPr>
            <a:r>
              <a:rPr lang="sv-SE" smtClean="0"/>
              <a:t>Klicka här för att ändra format på bakgrundstexten</a:t>
            </a:r>
          </a:p>
          <a:p>
            <a:pPr marL="0" marR="0" lvl="1" indent="0" algn="l" defTabSz="914400" rtl="0" eaLnBrk="1" fontAlgn="auto" latinLnBrk="0" hangingPunct="1">
              <a:lnSpc>
                <a:spcPct val="100000"/>
              </a:lnSpc>
              <a:spcBef>
                <a:spcPts val="800"/>
              </a:spcBef>
              <a:spcAft>
                <a:spcPts val="800"/>
              </a:spcAft>
              <a:buClrTx/>
              <a:buSzPct val="115000"/>
              <a:buFont typeface="Century Gothic" pitchFamily="34" charset="0"/>
              <a:buNone/>
              <a:tabLst/>
              <a:defRPr/>
            </a:pPr>
            <a:r>
              <a:rPr lang="sv-SE" smtClean="0"/>
              <a:t>Nivå två</a:t>
            </a:r>
          </a:p>
        </p:txBody>
      </p:sp>
      <p:sp>
        <p:nvSpPr>
          <p:cNvPr id="8" name="Platshållare för bild 8"/>
          <p:cNvSpPr>
            <a:spLocks noGrp="1"/>
          </p:cNvSpPr>
          <p:nvPr>
            <p:ph type="pic" sz="quarter" idx="14"/>
          </p:nvPr>
        </p:nvSpPr>
        <p:spPr>
          <a:xfrm>
            <a:off x="4325509" y="2127600"/>
            <a:ext cx="3481397" cy="3439984"/>
          </a:xfrm>
        </p:spPr>
        <p:txBody>
          <a:bodyPr/>
          <a:lstStyle>
            <a:lvl1pPr marL="0" indent="0">
              <a:buNone/>
              <a:defRPr b="0"/>
            </a:lvl1pPr>
          </a:lstStyle>
          <a:p>
            <a:r>
              <a:rPr lang="sv-SE" smtClean="0"/>
              <a:t>Klicka på ikonen för att lägga till en bild</a:t>
            </a:r>
            <a:endParaRPr lang="sv-SE"/>
          </a:p>
        </p:txBody>
      </p:sp>
      <p:sp>
        <p:nvSpPr>
          <p:cNvPr id="9" name="Platshållare för text 11"/>
          <p:cNvSpPr>
            <a:spLocks noGrp="1"/>
          </p:cNvSpPr>
          <p:nvPr>
            <p:ph type="body" sz="quarter" idx="15"/>
          </p:nvPr>
        </p:nvSpPr>
        <p:spPr>
          <a:xfrm>
            <a:off x="630239" y="5221275"/>
            <a:ext cx="3422236" cy="367200"/>
          </a:xfrm>
        </p:spPr>
        <p:txBody>
          <a:bodyPr anchor="b" anchorCtr="0"/>
          <a:lstStyle>
            <a:lvl1pPr marL="0" indent="0" algn="r">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Klicka här för att ändra format på bakgrundstexten</a:t>
            </a:r>
          </a:p>
        </p:txBody>
      </p:sp>
    </p:spTree>
    <p:extLst>
      <p:ext uri="{BB962C8B-B14F-4D97-AF65-F5344CB8AC3E}">
        <p14:creationId xmlns:p14="http://schemas.microsoft.com/office/powerpoint/2010/main" val="346603977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Rubrik, text och stor bild höger - 1">
    <p:spTree>
      <p:nvGrpSpPr>
        <p:cNvPr id="1" name=""/>
        <p:cNvGrpSpPr/>
        <p:nvPr/>
      </p:nvGrpSpPr>
      <p:grpSpPr>
        <a:xfrm>
          <a:off x="0" y="0"/>
          <a:ext cx="0" cy="0"/>
          <a:chOff x="0" y="0"/>
          <a:chExt cx="0" cy="0"/>
        </a:xfrm>
      </p:grpSpPr>
      <p:sp>
        <p:nvSpPr>
          <p:cNvPr id="2" name="Rubrik 1"/>
          <p:cNvSpPr>
            <a:spLocks noGrp="1"/>
          </p:cNvSpPr>
          <p:nvPr>
            <p:ph type="title"/>
          </p:nvPr>
        </p:nvSpPr>
        <p:spPr>
          <a:xfrm>
            <a:off x="803844" y="687600"/>
            <a:ext cx="6828537" cy="1296144"/>
          </a:xfrm>
        </p:spPr>
        <p:txBody>
          <a:bodyPr/>
          <a:lstStyle/>
          <a:p>
            <a:r>
              <a:rPr lang="sv-SE" smtClean="0"/>
              <a:t>Klicka här för att ändra format</a:t>
            </a:r>
            <a:endParaRPr lang="sv-SE" dirty="0"/>
          </a:p>
        </p:txBody>
      </p:sp>
      <p:sp>
        <p:nvSpPr>
          <p:cNvPr id="4" name="Platshållare för datum 3"/>
          <p:cNvSpPr>
            <a:spLocks noGrp="1"/>
          </p:cNvSpPr>
          <p:nvPr>
            <p:ph type="dt" sz="half" idx="10"/>
          </p:nvPr>
        </p:nvSpPr>
        <p:spPr/>
        <p:txBody>
          <a:bodyPr/>
          <a:lstStyle/>
          <a:p>
            <a:fld id="{31B5A557-3F09-499A-A76B-51C08045E44A}" type="datetime1">
              <a:rPr lang="sv-SE" smtClean="0">
                <a:solidFill>
                  <a:srgbClr val="002B45"/>
                </a:solidFill>
              </a:rPr>
              <a:pPr/>
              <a:t>2018-05-24</a:t>
            </a:fld>
            <a:endParaRPr lang="sv-SE">
              <a:solidFill>
                <a:srgbClr val="002B45"/>
              </a:solidFill>
            </a:endParaRPr>
          </a:p>
        </p:txBody>
      </p:sp>
      <p:sp>
        <p:nvSpPr>
          <p:cNvPr id="5" name="Platshållare för sidfot 4"/>
          <p:cNvSpPr>
            <a:spLocks noGrp="1"/>
          </p:cNvSpPr>
          <p:nvPr>
            <p:ph type="ftr" sz="quarter" idx="11"/>
          </p:nvPr>
        </p:nvSpPr>
        <p:spPr/>
        <p:txBody>
          <a:bodyPr/>
          <a:lstStyle/>
          <a:p>
            <a:endParaRPr lang="sv-SE">
              <a:solidFill>
                <a:srgbClr val="002B45"/>
              </a:solidFill>
            </a:endParaRPr>
          </a:p>
        </p:txBody>
      </p:sp>
      <p:sp>
        <p:nvSpPr>
          <p:cNvPr id="6" name="Platshållare för bildnummer 5"/>
          <p:cNvSpPr>
            <a:spLocks noGrp="1"/>
          </p:cNvSpPr>
          <p:nvPr>
            <p:ph type="sldNum" sz="quarter" idx="12"/>
          </p:nvPr>
        </p:nvSpPr>
        <p:spPr/>
        <p:txBody>
          <a:bodyPr/>
          <a:lstStyle/>
          <a:p>
            <a:fld id="{F3A1DABF-CD59-47A1-8187-10F3203EF599}" type="slidenum">
              <a:rPr lang="sv-SE" smtClean="0">
                <a:solidFill>
                  <a:srgbClr val="002B45"/>
                </a:solidFill>
              </a:rPr>
              <a:pPr/>
              <a:t>‹#›</a:t>
            </a:fld>
            <a:endParaRPr lang="sv-SE">
              <a:solidFill>
                <a:srgbClr val="002B45"/>
              </a:solidFill>
            </a:endParaRPr>
          </a:p>
        </p:txBody>
      </p:sp>
      <p:sp>
        <p:nvSpPr>
          <p:cNvPr id="9" name="Platshållare för bild 8"/>
          <p:cNvSpPr>
            <a:spLocks noGrp="1"/>
          </p:cNvSpPr>
          <p:nvPr>
            <p:ph type="pic" sz="quarter" idx="14"/>
          </p:nvPr>
        </p:nvSpPr>
        <p:spPr>
          <a:xfrm>
            <a:off x="4325509" y="2127600"/>
            <a:ext cx="4818491" cy="3439984"/>
          </a:xfrm>
        </p:spPr>
        <p:txBody>
          <a:bodyPr/>
          <a:lstStyle>
            <a:lvl1pPr marL="0" indent="0">
              <a:buNone/>
              <a:defRPr b="0"/>
            </a:lvl1pPr>
          </a:lstStyle>
          <a:p>
            <a:r>
              <a:rPr lang="sv-SE" smtClean="0"/>
              <a:t>Klicka på ikonen för att lägga till en bild</a:t>
            </a:r>
            <a:endParaRPr lang="sv-SE"/>
          </a:p>
        </p:txBody>
      </p:sp>
      <p:sp>
        <p:nvSpPr>
          <p:cNvPr id="12" name="Platshållare för text 11"/>
          <p:cNvSpPr>
            <a:spLocks noGrp="1"/>
          </p:cNvSpPr>
          <p:nvPr>
            <p:ph type="body" sz="quarter" idx="15"/>
          </p:nvPr>
        </p:nvSpPr>
        <p:spPr>
          <a:xfrm>
            <a:off x="630239" y="5221275"/>
            <a:ext cx="3422236" cy="367200"/>
          </a:xfrm>
        </p:spPr>
        <p:txBody>
          <a:bodyPr anchor="b" anchorCtr="0"/>
          <a:lstStyle>
            <a:lvl1pPr marL="0" indent="0" algn="r">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Klicka här för att ändra format på bakgrundstexten</a:t>
            </a:r>
          </a:p>
        </p:txBody>
      </p:sp>
      <p:sp>
        <p:nvSpPr>
          <p:cNvPr id="7" name="Platshållare för text 6"/>
          <p:cNvSpPr>
            <a:spLocks noGrp="1"/>
          </p:cNvSpPr>
          <p:nvPr>
            <p:ph type="body" sz="quarter" idx="16"/>
          </p:nvPr>
        </p:nvSpPr>
        <p:spPr>
          <a:xfrm>
            <a:off x="801688" y="2130425"/>
            <a:ext cx="3252727" cy="3054050"/>
          </a:xfrm>
        </p:spPr>
        <p:txBody>
          <a:bodyPr/>
          <a:lstStyle>
            <a:lvl1pPr marL="0" indent="0">
              <a:buNone/>
              <a:defRPr sz="2600" b="1"/>
            </a:lvl1pPr>
            <a:lvl2pPr marL="285750" indent="0">
              <a:buNone/>
              <a:defRPr/>
            </a:lvl2pPr>
            <a:lvl3pPr marL="539750" indent="0">
              <a:buNone/>
              <a:defRPr/>
            </a:lvl3pPr>
            <a:lvl4pPr marL="723900" indent="0">
              <a:buNone/>
              <a:defRPr/>
            </a:lvl4pPr>
            <a:lvl5pPr marL="927100" indent="0">
              <a:buNone/>
              <a:defRPr/>
            </a:lvl5pPr>
          </a:lstStyle>
          <a:p>
            <a:pPr lvl="0"/>
            <a:r>
              <a:rPr lang="sv-SE" smtClean="0"/>
              <a:t>Klicka här för att ändra format på bakgrundstexten</a:t>
            </a:r>
          </a:p>
        </p:txBody>
      </p:sp>
    </p:spTree>
    <p:extLst>
      <p:ext uri="{BB962C8B-B14F-4D97-AF65-F5344CB8AC3E}">
        <p14:creationId xmlns:p14="http://schemas.microsoft.com/office/powerpoint/2010/main" val="258958868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Rubrik, text och stor bild höger - 2">
    <p:spTree>
      <p:nvGrpSpPr>
        <p:cNvPr id="1" name=""/>
        <p:cNvGrpSpPr/>
        <p:nvPr/>
      </p:nvGrpSpPr>
      <p:grpSpPr>
        <a:xfrm>
          <a:off x="0" y="0"/>
          <a:ext cx="0" cy="0"/>
          <a:chOff x="0" y="0"/>
          <a:chExt cx="0" cy="0"/>
        </a:xfrm>
      </p:grpSpPr>
      <p:sp>
        <p:nvSpPr>
          <p:cNvPr id="2" name="Rubrik 1"/>
          <p:cNvSpPr>
            <a:spLocks noGrp="1"/>
          </p:cNvSpPr>
          <p:nvPr>
            <p:ph type="title"/>
          </p:nvPr>
        </p:nvSpPr>
        <p:spPr>
          <a:xfrm>
            <a:off x="803844" y="687600"/>
            <a:ext cx="6828537" cy="1296144"/>
          </a:xfrm>
        </p:spPr>
        <p:txBody>
          <a:bodyPr/>
          <a:lstStyle/>
          <a:p>
            <a:r>
              <a:rPr lang="sv-SE" smtClean="0"/>
              <a:t>Klicka här för att ändra format</a:t>
            </a:r>
            <a:endParaRPr lang="sv-SE" dirty="0"/>
          </a:p>
        </p:txBody>
      </p:sp>
      <p:sp>
        <p:nvSpPr>
          <p:cNvPr id="4" name="Platshållare för datum 3"/>
          <p:cNvSpPr>
            <a:spLocks noGrp="1"/>
          </p:cNvSpPr>
          <p:nvPr>
            <p:ph type="dt" sz="half" idx="10"/>
          </p:nvPr>
        </p:nvSpPr>
        <p:spPr/>
        <p:txBody>
          <a:bodyPr/>
          <a:lstStyle/>
          <a:p>
            <a:fld id="{635AB565-6A9F-40A6-BDB6-1EF5218C91C6}" type="datetime1">
              <a:rPr lang="sv-SE" smtClean="0">
                <a:solidFill>
                  <a:srgbClr val="002B45"/>
                </a:solidFill>
              </a:rPr>
              <a:pPr/>
              <a:t>2018-05-24</a:t>
            </a:fld>
            <a:endParaRPr lang="sv-SE">
              <a:solidFill>
                <a:srgbClr val="002B45"/>
              </a:solidFill>
            </a:endParaRPr>
          </a:p>
        </p:txBody>
      </p:sp>
      <p:sp>
        <p:nvSpPr>
          <p:cNvPr id="5" name="Platshållare för sidfot 4"/>
          <p:cNvSpPr>
            <a:spLocks noGrp="1"/>
          </p:cNvSpPr>
          <p:nvPr>
            <p:ph type="ftr" sz="quarter" idx="11"/>
          </p:nvPr>
        </p:nvSpPr>
        <p:spPr/>
        <p:txBody>
          <a:bodyPr/>
          <a:lstStyle/>
          <a:p>
            <a:endParaRPr lang="sv-SE">
              <a:solidFill>
                <a:srgbClr val="002B45"/>
              </a:solidFill>
            </a:endParaRPr>
          </a:p>
        </p:txBody>
      </p:sp>
      <p:sp>
        <p:nvSpPr>
          <p:cNvPr id="6" name="Platshållare för bildnummer 5"/>
          <p:cNvSpPr>
            <a:spLocks noGrp="1"/>
          </p:cNvSpPr>
          <p:nvPr>
            <p:ph type="sldNum" sz="quarter" idx="12"/>
          </p:nvPr>
        </p:nvSpPr>
        <p:spPr/>
        <p:txBody>
          <a:bodyPr/>
          <a:lstStyle/>
          <a:p>
            <a:fld id="{F3A1DABF-CD59-47A1-8187-10F3203EF599}" type="slidenum">
              <a:rPr lang="sv-SE" smtClean="0">
                <a:solidFill>
                  <a:srgbClr val="002B45"/>
                </a:solidFill>
              </a:rPr>
              <a:pPr/>
              <a:t>‹#›</a:t>
            </a:fld>
            <a:endParaRPr lang="sv-SE">
              <a:solidFill>
                <a:srgbClr val="002B45"/>
              </a:solidFill>
            </a:endParaRPr>
          </a:p>
        </p:txBody>
      </p:sp>
      <p:sp>
        <p:nvSpPr>
          <p:cNvPr id="9" name="Platshållare för bild 8"/>
          <p:cNvSpPr>
            <a:spLocks noGrp="1"/>
          </p:cNvSpPr>
          <p:nvPr>
            <p:ph type="pic" sz="quarter" idx="14"/>
          </p:nvPr>
        </p:nvSpPr>
        <p:spPr>
          <a:xfrm>
            <a:off x="4325509" y="2127600"/>
            <a:ext cx="4818491" cy="3439984"/>
          </a:xfrm>
        </p:spPr>
        <p:txBody>
          <a:bodyPr/>
          <a:lstStyle>
            <a:lvl1pPr marL="0" indent="0">
              <a:buNone/>
              <a:defRPr b="0"/>
            </a:lvl1pPr>
          </a:lstStyle>
          <a:p>
            <a:r>
              <a:rPr lang="sv-SE" smtClean="0"/>
              <a:t>Klicka på ikonen för att lägga till en bild</a:t>
            </a:r>
            <a:endParaRPr lang="sv-SE"/>
          </a:p>
        </p:txBody>
      </p:sp>
      <p:sp>
        <p:nvSpPr>
          <p:cNvPr id="12" name="Platshållare för text 11"/>
          <p:cNvSpPr>
            <a:spLocks noGrp="1"/>
          </p:cNvSpPr>
          <p:nvPr>
            <p:ph type="body" sz="quarter" idx="15"/>
          </p:nvPr>
        </p:nvSpPr>
        <p:spPr>
          <a:xfrm>
            <a:off x="630239" y="5221275"/>
            <a:ext cx="3422236" cy="367200"/>
          </a:xfrm>
        </p:spPr>
        <p:txBody>
          <a:bodyPr anchor="b" anchorCtr="0"/>
          <a:lstStyle>
            <a:lvl1pPr marL="0" indent="0" algn="r">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Klicka här för att ändra format på bakgrundstexten</a:t>
            </a:r>
          </a:p>
        </p:txBody>
      </p:sp>
      <p:sp>
        <p:nvSpPr>
          <p:cNvPr id="10" name="Platshållare för innehåll 7"/>
          <p:cNvSpPr>
            <a:spLocks noGrp="1"/>
          </p:cNvSpPr>
          <p:nvPr>
            <p:ph sz="quarter" idx="13"/>
          </p:nvPr>
        </p:nvSpPr>
        <p:spPr>
          <a:xfrm>
            <a:off x="801688" y="2139350"/>
            <a:ext cx="3410272" cy="3632799"/>
          </a:xfrm>
        </p:spPr>
        <p:txBody>
          <a:bodyPr/>
          <a:lstStyle>
            <a:lvl1pPr marL="0" marR="0" indent="0" algn="l" defTabSz="914400" rtl="0" eaLnBrk="1" fontAlgn="auto" latinLnBrk="0" hangingPunct="1">
              <a:lnSpc>
                <a:spcPct val="100000"/>
              </a:lnSpc>
              <a:spcBef>
                <a:spcPts val="800"/>
              </a:spcBef>
              <a:spcAft>
                <a:spcPts val="800"/>
              </a:spcAft>
              <a:buClrTx/>
              <a:buSzPct val="115000"/>
              <a:buFont typeface="Century Gothic" pitchFamily="34" charset="0"/>
              <a:buNone/>
              <a:tabLst/>
              <a:defRPr sz="2000"/>
            </a:lvl1pPr>
            <a:lvl2pPr>
              <a:defRPr sz="2000"/>
            </a:lvl2pPr>
          </a:lstStyle>
          <a:p>
            <a:pPr marL="0" marR="0" lvl="0" indent="0" algn="l" defTabSz="914400" rtl="0" eaLnBrk="1" fontAlgn="auto" latinLnBrk="0" hangingPunct="1">
              <a:lnSpc>
                <a:spcPct val="100000"/>
              </a:lnSpc>
              <a:spcBef>
                <a:spcPts val="800"/>
              </a:spcBef>
              <a:spcAft>
                <a:spcPts val="800"/>
              </a:spcAft>
              <a:buClrTx/>
              <a:buSzPct val="115000"/>
              <a:buFont typeface="Century Gothic" pitchFamily="34" charset="0"/>
              <a:buNone/>
              <a:tabLst/>
              <a:defRPr/>
            </a:pPr>
            <a:r>
              <a:rPr lang="sv-SE" smtClean="0"/>
              <a:t>Klicka här för att ändra format på bakgrundstexten</a:t>
            </a:r>
          </a:p>
          <a:p>
            <a:pPr marL="0" marR="0" lvl="1" indent="0" algn="l" defTabSz="914400" rtl="0" eaLnBrk="1" fontAlgn="auto" latinLnBrk="0" hangingPunct="1">
              <a:lnSpc>
                <a:spcPct val="100000"/>
              </a:lnSpc>
              <a:spcBef>
                <a:spcPts val="800"/>
              </a:spcBef>
              <a:spcAft>
                <a:spcPts val="800"/>
              </a:spcAft>
              <a:buClrTx/>
              <a:buSzPct val="115000"/>
              <a:buFont typeface="Century Gothic" pitchFamily="34" charset="0"/>
              <a:buNone/>
              <a:tabLst/>
              <a:defRPr/>
            </a:pPr>
            <a:r>
              <a:rPr lang="sv-SE" smtClean="0"/>
              <a:t>Nivå två</a:t>
            </a:r>
          </a:p>
        </p:txBody>
      </p:sp>
    </p:spTree>
    <p:extLst>
      <p:ext uri="{BB962C8B-B14F-4D97-AF65-F5344CB8AC3E}">
        <p14:creationId xmlns:p14="http://schemas.microsoft.com/office/powerpoint/2010/main" val="361478364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Rubrik, punktlista och bild vänster">
    <p:spTree>
      <p:nvGrpSpPr>
        <p:cNvPr id="1" name=""/>
        <p:cNvGrpSpPr/>
        <p:nvPr/>
      </p:nvGrpSpPr>
      <p:grpSpPr>
        <a:xfrm>
          <a:off x="0" y="0"/>
          <a:ext cx="0" cy="0"/>
          <a:chOff x="0" y="0"/>
          <a:chExt cx="0" cy="0"/>
        </a:xfrm>
      </p:grpSpPr>
      <p:sp>
        <p:nvSpPr>
          <p:cNvPr id="2" name="Rubrik 1"/>
          <p:cNvSpPr>
            <a:spLocks noGrp="1"/>
          </p:cNvSpPr>
          <p:nvPr>
            <p:ph type="title"/>
          </p:nvPr>
        </p:nvSpPr>
        <p:spPr>
          <a:xfrm>
            <a:off x="803844" y="687600"/>
            <a:ext cx="6957444" cy="1296144"/>
          </a:xfrm>
        </p:spPr>
        <p:txBody>
          <a:bodyPr/>
          <a:lstStyle/>
          <a:p>
            <a:r>
              <a:rPr lang="sv-SE" smtClean="0"/>
              <a:t>Klicka här för att ändra format</a:t>
            </a:r>
            <a:endParaRPr lang="sv-SE" dirty="0"/>
          </a:p>
        </p:txBody>
      </p:sp>
      <p:sp>
        <p:nvSpPr>
          <p:cNvPr id="4" name="Platshållare för datum 3"/>
          <p:cNvSpPr>
            <a:spLocks noGrp="1"/>
          </p:cNvSpPr>
          <p:nvPr>
            <p:ph type="dt" sz="half" idx="10"/>
          </p:nvPr>
        </p:nvSpPr>
        <p:spPr/>
        <p:txBody>
          <a:bodyPr/>
          <a:lstStyle/>
          <a:p>
            <a:fld id="{958E01E0-E937-4643-ABE5-00BE7A5D47C4}" type="datetime1">
              <a:rPr lang="sv-SE" smtClean="0">
                <a:solidFill>
                  <a:srgbClr val="002B45"/>
                </a:solidFill>
              </a:rPr>
              <a:pPr/>
              <a:t>2018-05-24</a:t>
            </a:fld>
            <a:endParaRPr lang="sv-SE">
              <a:solidFill>
                <a:srgbClr val="002B45"/>
              </a:solidFill>
            </a:endParaRPr>
          </a:p>
        </p:txBody>
      </p:sp>
      <p:sp>
        <p:nvSpPr>
          <p:cNvPr id="5" name="Platshållare för sidfot 4"/>
          <p:cNvSpPr>
            <a:spLocks noGrp="1"/>
          </p:cNvSpPr>
          <p:nvPr>
            <p:ph type="ftr" sz="quarter" idx="11"/>
          </p:nvPr>
        </p:nvSpPr>
        <p:spPr/>
        <p:txBody>
          <a:bodyPr/>
          <a:lstStyle/>
          <a:p>
            <a:endParaRPr lang="sv-SE">
              <a:solidFill>
                <a:srgbClr val="002B45"/>
              </a:solidFill>
            </a:endParaRPr>
          </a:p>
        </p:txBody>
      </p:sp>
      <p:sp>
        <p:nvSpPr>
          <p:cNvPr id="6" name="Platshållare för bildnummer 5"/>
          <p:cNvSpPr>
            <a:spLocks noGrp="1"/>
          </p:cNvSpPr>
          <p:nvPr>
            <p:ph type="sldNum" sz="quarter" idx="12"/>
          </p:nvPr>
        </p:nvSpPr>
        <p:spPr/>
        <p:txBody>
          <a:bodyPr/>
          <a:lstStyle/>
          <a:p>
            <a:fld id="{F3A1DABF-CD59-47A1-8187-10F3203EF599}" type="slidenum">
              <a:rPr lang="sv-SE" smtClean="0">
                <a:solidFill>
                  <a:srgbClr val="002B45"/>
                </a:solidFill>
              </a:rPr>
              <a:pPr/>
              <a:t>‹#›</a:t>
            </a:fld>
            <a:endParaRPr lang="sv-SE">
              <a:solidFill>
                <a:srgbClr val="002B45"/>
              </a:solidFill>
            </a:endParaRPr>
          </a:p>
        </p:txBody>
      </p:sp>
      <p:sp>
        <p:nvSpPr>
          <p:cNvPr id="9" name="Platshållare för bild 8"/>
          <p:cNvSpPr>
            <a:spLocks noGrp="1"/>
          </p:cNvSpPr>
          <p:nvPr>
            <p:ph type="pic" sz="quarter" idx="14"/>
          </p:nvPr>
        </p:nvSpPr>
        <p:spPr>
          <a:xfrm>
            <a:off x="801688" y="2127600"/>
            <a:ext cx="3299791" cy="3441117"/>
          </a:xfrm>
        </p:spPr>
        <p:txBody>
          <a:bodyPr/>
          <a:lstStyle>
            <a:lvl1pPr marL="0" indent="0">
              <a:buNone/>
              <a:defRPr sz="1400" b="0"/>
            </a:lvl1pPr>
          </a:lstStyle>
          <a:p>
            <a:r>
              <a:rPr lang="sv-SE" smtClean="0"/>
              <a:t>Klicka på ikonen för att lägga till en bild</a:t>
            </a:r>
            <a:endParaRPr lang="sv-SE" dirty="0" smtClean="0"/>
          </a:p>
        </p:txBody>
      </p:sp>
      <p:sp>
        <p:nvSpPr>
          <p:cNvPr id="15" name="Platshållare för text 11"/>
          <p:cNvSpPr>
            <a:spLocks noGrp="1"/>
          </p:cNvSpPr>
          <p:nvPr>
            <p:ph type="body" sz="quarter" idx="15"/>
          </p:nvPr>
        </p:nvSpPr>
        <p:spPr>
          <a:xfrm>
            <a:off x="4287327" y="5221275"/>
            <a:ext cx="3493699" cy="367200"/>
          </a:xfrm>
        </p:spPr>
        <p:txBody>
          <a:bodyPr anchor="b" anchorCtr="0"/>
          <a:lstStyle>
            <a:lvl1pPr marL="0" indent="0" algn="l">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Klicka här för att ändra format på bakgrundstexten</a:t>
            </a:r>
          </a:p>
        </p:txBody>
      </p:sp>
      <p:sp>
        <p:nvSpPr>
          <p:cNvPr id="10" name="Platshållare för text 6"/>
          <p:cNvSpPr>
            <a:spLocks noGrp="1"/>
          </p:cNvSpPr>
          <p:nvPr>
            <p:ph type="body" sz="quarter" idx="16"/>
          </p:nvPr>
        </p:nvSpPr>
        <p:spPr>
          <a:xfrm>
            <a:off x="4286592" y="2139950"/>
            <a:ext cx="3338991" cy="3648075"/>
          </a:xfrm>
        </p:spPr>
        <p:txBody>
          <a:bodyPr/>
          <a:lstStyle>
            <a:lvl1pPr>
              <a:spcBef>
                <a:spcPts val="0"/>
              </a:spcBef>
              <a:defRPr sz="2600"/>
            </a:lvl1pPr>
            <a:lvl2pPr>
              <a:defRPr sz="2000"/>
            </a:lvl2pPr>
          </a:lstStyle>
          <a:p>
            <a:pPr lvl="0"/>
            <a:r>
              <a:rPr lang="sv-SE" smtClean="0"/>
              <a:t>Klicka här för att ändra format på bakgrundstexten</a:t>
            </a:r>
          </a:p>
          <a:p>
            <a:pPr lvl="1"/>
            <a:r>
              <a:rPr lang="sv-SE" smtClean="0"/>
              <a:t>Nivå två</a:t>
            </a:r>
          </a:p>
          <a:p>
            <a:pPr lvl="2"/>
            <a:r>
              <a:rPr lang="sv-SE" smtClean="0"/>
              <a:t>Nivå tre</a:t>
            </a:r>
          </a:p>
        </p:txBody>
      </p:sp>
    </p:spTree>
    <p:extLst>
      <p:ext uri="{BB962C8B-B14F-4D97-AF65-F5344CB8AC3E}">
        <p14:creationId xmlns:p14="http://schemas.microsoft.com/office/powerpoint/2010/main" val="234890183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Rubrik, punktlista och stor bild vänster">
    <p:spTree>
      <p:nvGrpSpPr>
        <p:cNvPr id="1" name=""/>
        <p:cNvGrpSpPr/>
        <p:nvPr/>
      </p:nvGrpSpPr>
      <p:grpSpPr>
        <a:xfrm>
          <a:off x="0" y="0"/>
          <a:ext cx="0" cy="0"/>
          <a:chOff x="0" y="0"/>
          <a:chExt cx="0" cy="0"/>
        </a:xfrm>
      </p:grpSpPr>
      <p:sp>
        <p:nvSpPr>
          <p:cNvPr id="2" name="Rubrik 1"/>
          <p:cNvSpPr>
            <a:spLocks noGrp="1"/>
          </p:cNvSpPr>
          <p:nvPr>
            <p:ph type="title"/>
          </p:nvPr>
        </p:nvSpPr>
        <p:spPr>
          <a:xfrm>
            <a:off x="803844" y="687600"/>
            <a:ext cx="6977182" cy="1296144"/>
          </a:xfrm>
        </p:spPr>
        <p:txBody>
          <a:bodyPr/>
          <a:lstStyle/>
          <a:p>
            <a:r>
              <a:rPr lang="sv-SE" smtClean="0"/>
              <a:t>Klicka här för att ändra format</a:t>
            </a:r>
            <a:endParaRPr lang="sv-SE"/>
          </a:p>
        </p:txBody>
      </p:sp>
      <p:sp>
        <p:nvSpPr>
          <p:cNvPr id="4" name="Platshållare för datum 3"/>
          <p:cNvSpPr>
            <a:spLocks noGrp="1"/>
          </p:cNvSpPr>
          <p:nvPr>
            <p:ph type="dt" sz="half" idx="10"/>
          </p:nvPr>
        </p:nvSpPr>
        <p:spPr/>
        <p:txBody>
          <a:bodyPr/>
          <a:lstStyle/>
          <a:p>
            <a:fld id="{DCAB74DD-0605-4DFD-BC9D-FE70658A5D9D}" type="datetime1">
              <a:rPr lang="sv-SE" smtClean="0">
                <a:solidFill>
                  <a:srgbClr val="002B45"/>
                </a:solidFill>
              </a:rPr>
              <a:pPr/>
              <a:t>2018-05-24</a:t>
            </a:fld>
            <a:endParaRPr lang="sv-SE">
              <a:solidFill>
                <a:srgbClr val="002B45"/>
              </a:solidFill>
            </a:endParaRPr>
          </a:p>
        </p:txBody>
      </p:sp>
      <p:sp>
        <p:nvSpPr>
          <p:cNvPr id="5" name="Platshållare för sidfot 4"/>
          <p:cNvSpPr>
            <a:spLocks noGrp="1"/>
          </p:cNvSpPr>
          <p:nvPr>
            <p:ph type="ftr" sz="quarter" idx="11"/>
          </p:nvPr>
        </p:nvSpPr>
        <p:spPr/>
        <p:txBody>
          <a:bodyPr/>
          <a:lstStyle/>
          <a:p>
            <a:endParaRPr lang="sv-SE">
              <a:solidFill>
                <a:srgbClr val="002B45"/>
              </a:solidFill>
            </a:endParaRPr>
          </a:p>
        </p:txBody>
      </p:sp>
      <p:sp>
        <p:nvSpPr>
          <p:cNvPr id="6" name="Platshållare för bildnummer 5"/>
          <p:cNvSpPr>
            <a:spLocks noGrp="1"/>
          </p:cNvSpPr>
          <p:nvPr>
            <p:ph type="sldNum" sz="quarter" idx="12"/>
          </p:nvPr>
        </p:nvSpPr>
        <p:spPr/>
        <p:txBody>
          <a:bodyPr/>
          <a:lstStyle/>
          <a:p>
            <a:fld id="{F3A1DABF-CD59-47A1-8187-10F3203EF599}" type="slidenum">
              <a:rPr lang="sv-SE" smtClean="0">
                <a:solidFill>
                  <a:srgbClr val="002B45"/>
                </a:solidFill>
              </a:rPr>
              <a:pPr/>
              <a:t>‹#›</a:t>
            </a:fld>
            <a:endParaRPr lang="sv-SE">
              <a:solidFill>
                <a:srgbClr val="002B45"/>
              </a:solidFill>
            </a:endParaRPr>
          </a:p>
        </p:txBody>
      </p:sp>
      <p:sp>
        <p:nvSpPr>
          <p:cNvPr id="9" name="Platshållare för bild 8"/>
          <p:cNvSpPr>
            <a:spLocks noGrp="1"/>
          </p:cNvSpPr>
          <p:nvPr>
            <p:ph type="pic" sz="quarter" idx="14"/>
          </p:nvPr>
        </p:nvSpPr>
        <p:spPr>
          <a:xfrm>
            <a:off x="0" y="2127600"/>
            <a:ext cx="4094205" cy="3439984"/>
          </a:xfrm>
        </p:spPr>
        <p:txBody>
          <a:bodyPr/>
          <a:lstStyle>
            <a:lvl1pPr marL="0" indent="0">
              <a:buNone/>
              <a:defRPr b="0"/>
            </a:lvl1pPr>
          </a:lstStyle>
          <a:p>
            <a:r>
              <a:rPr lang="sv-SE" smtClean="0"/>
              <a:t>Klicka på ikonen för att lägga till en bild</a:t>
            </a:r>
            <a:endParaRPr lang="sv-SE" dirty="0"/>
          </a:p>
        </p:txBody>
      </p:sp>
      <p:sp>
        <p:nvSpPr>
          <p:cNvPr id="11" name="Platshållare för text 11"/>
          <p:cNvSpPr>
            <a:spLocks noGrp="1"/>
          </p:cNvSpPr>
          <p:nvPr>
            <p:ph type="body" sz="quarter" idx="15"/>
          </p:nvPr>
        </p:nvSpPr>
        <p:spPr>
          <a:xfrm>
            <a:off x="4278702" y="5221275"/>
            <a:ext cx="3528204" cy="367200"/>
          </a:xfrm>
        </p:spPr>
        <p:txBody>
          <a:bodyPr anchor="b" anchorCtr="0"/>
          <a:lstStyle>
            <a:lvl1pPr marL="0" indent="0" algn="l">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Klicka här för att ändra format på bakgrundstexten</a:t>
            </a:r>
          </a:p>
        </p:txBody>
      </p:sp>
      <p:sp>
        <p:nvSpPr>
          <p:cNvPr id="13" name="Platshållare för text 6"/>
          <p:cNvSpPr>
            <a:spLocks noGrp="1"/>
          </p:cNvSpPr>
          <p:nvPr>
            <p:ph type="body" sz="quarter" idx="16"/>
          </p:nvPr>
        </p:nvSpPr>
        <p:spPr>
          <a:xfrm>
            <a:off x="4286592" y="2139950"/>
            <a:ext cx="3338991" cy="3648075"/>
          </a:xfrm>
        </p:spPr>
        <p:txBody>
          <a:bodyPr/>
          <a:lstStyle>
            <a:lvl1pPr>
              <a:spcBef>
                <a:spcPts val="0"/>
              </a:spcBef>
              <a:defRPr sz="2600"/>
            </a:lvl1pPr>
            <a:lvl2pPr>
              <a:defRPr sz="2000"/>
            </a:lvl2pPr>
          </a:lstStyle>
          <a:p>
            <a:pPr lvl="0"/>
            <a:r>
              <a:rPr lang="sv-SE" smtClean="0"/>
              <a:t>Klicka här för att ändra format på bakgrundstexten</a:t>
            </a:r>
          </a:p>
          <a:p>
            <a:pPr lvl="1"/>
            <a:r>
              <a:rPr lang="sv-SE" smtClean="0"/>
              <a:t>Nivå två</a:t>
            </a:r>
          </a:p>
          <a:p>
            <a:pPr lvl="2"/>
            <a:r>
              <a:rPr lang="sv-SE" smtClean="0"/>
              <a:t>Nivå tre</a:t>
            </a:r>
          </a:p>
        </p:txBody>
      </p:sp>
    </p:spTree>
    <p:extLst>
      <p:ext uri="{BB962C8B-B14F-4D97-AF65-F5344CB8AC3E}">
        <p14:creationId xmlns:p14="http://schemas.microsoft.com/office/powerpoint/2010/main" val="19711490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ubrik, text och bild höger - 1">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r>
              <a:rPr lang="sv-SE" smtClean="0"/>
              <a:t>20xx-xx-xx</a:t>
            </a:r>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5" name="Platshållare för bildnummer 4"/>
          <p:cNvSpPr>
            <a:spLocks noGrp="1"/>
          </p:cNvSpPr>
          <p:nvPr>
            <p:ph type="sldNum" sz="quarter" idx="12"/>
          </p:nvPr>
        </p:nvSpPr>
        <p:spPr/>
        <p:txBody>
          <a:bodyPr/>
          <a:lstStyle/>
          <a:p>
            <a:fld id="{F3A1DABF-CD59-47A1-8187-10F3203EF599}" type="slidenum">
              <a:rPr lang="sv-SE" smtClean="0"/>
              <a:pPr/>
              <a:t>‹#›</a:t>
            </a:fld>
            <a:endParaRPr lang="sv-SE" dirty="0"/>
          </a:p>
        </p:txBody>
      </p:sp>
      <p:sp>
        <p:nvSpPr>
          <p:cNvPr id="6" name="Rubrik 1"/>
          <p:cNvSpPr>
            <a:spLocks noGrp="1"/>
          </p:cNvSpPr>
          <p:nvPr>
            <p:ph type="title"/>
          </p:nvPr>
        </p:nvSpPr>
        <p:spPr>
          <a:xfrm>
            <a:off x="803844" y="687600"/>
            <a:ext cx="6828537" cy="1296144"/>
          </a:xfrm>
        </p:spPr>
        <p:txBody>
          <a:bodyPr/>
          <a:lstStyle/>
          <a:p>
            <a:r>
              <a:rPr lang="sv-SE" smtClean="0"/>
              <a:t>Klicka här för att ändra format</a:t>
            </a:r>
            <a:endParaRPr lang="sv-SE" dirty="0"/>
          </a:p>
        </p:txBody>
      </p:sp>
      <p:sp>
        <p:nvSpPr>
          <p:cNvPr id="7" name="Platshållare för innehåll 7"/>
          <p:cNvSpPr>
            <a:spLocks noGrp="1"/>
          </p:cNvSpPr>
          <p:nvPr>
            <p:ph sz="quarter" idx="13"/>
          </p:nvPr>
        </p:nvSpPr>
        <p:spPr>
          <a:xfrm>
            <a:off x="801688" y="2139350"/>
            <a:ext cx="3410272" cy="3632799"/>
          </a:xfrm>
        </p:spPr>
        <p:txBody>
          <a:bodyPr/>
          <a:lstStyle>
            <a:lvl1pPr marL="0" marR="0" indent="0" algn="l" defTabSz="914400" rtl="0" eaLnBrk="1" fontAlgn="auto" latinLnBrk="0" hangingPunct="1">
              <a:lnSpc>
                <a:spcPct val="100000"/>
              </a:lnSpc>
              <a:spcBef>
                <a:spcPts val="800"/>
              </a:spcBef>
              <a:spcAft>
                <a:spcPts val="800"/>
              </a:spcAft>
              <a:buClrTx/>
              <a:buSzPct val="115000"/>
              <a:buFont typeface="Century Gothic" pitchFamily="34" charset="0"/>
              <a:buNone/>
              <a:tabLst/>
              <a:defRPr sz="2600"/>
            </a:lvl1pPr>
            <a:lvl2pPr>
              <a:defRPr sz="2000"/>
            </a:lvl2pPr>
          </a:lstStyle>
          <a:p>
            <a:pPr marL="0" marR="0" lvl="0" indent="0" algn="l" defTabSz="914400" rtl="0" eaLnBrk="1" fontAlgn="auto" latinLnBrk="0" hangingPunct="1">
              <a:lnSpc>
                <a:spcPct val="100000"/>
              </a:lnSpc>
              <a:spcBef>
                <a:spcPts val="800"/>
              </a:spcBef>
              <a:spcAft>
                <a:spcPts val="800"/>
              </a:spcAft>
              <a:buClrTx/>
              <a:buSzPct val="115000"/>
              <a:buFont typeface="Century Gothic" pitchFamily="34" charset="0"/>
              <a:buNone/>
              <a:tabLst/>
              <a:defRPr/>
            </a:pPr>
            <a:r>
              <a:rPr lang="sv-SE" smtClean="0"/>
              <a:t>Klicka här för att ändra format på bakgrundstexten</a:t>
            </a:r>
          </a:p>
          <a:p>
            <a:pPr marL="0" marR="0" lvl="1" indent="0" algn="l" defTabSz="914400" rtl="0" eaLnBrk="1" fontAlgn="auto" latinLnBrk="0" hangingPunct="1">
              <a:lnSpc>
                <a:spcPct val="100000"/>
              </a:lnSpc>
              <a:spcBef>
                <a:spcPts val="800"/>
              </a:spcBef>
              <a:spcAft>
                <a:spcPts val="800"/>
              </a:spcAft>
              <a:buClrTx/>
              <a:buSzPct val="115000"/>
              <a:buFont typeface="Century Gothic" pitchFamily="34" charset="0"/>
              <a:buNone/>
              <a:tabLst/>
              <a:defRPr/>
            </a:pPr>
            <a:r>
              <a:rPr lang="sv-SE" smtClean="0"/>
              <a:t>Nivå två</a:t>
            </a:r>
          </a:p>
        </p:txBody>
      </p:sp>
      <p:sp>
        <p:nvSpPr>
          <p:cNvPr id="8" name="Platshållare för bild 8"/>
          <p:cNvSpPr>
            <a:spLocks noGrp="1"/>
          </p:cNvSpPr>
          <p:nvPr>
            <p:ph type="pic" sz="quarter" idx="14"/>
          </p:nvPr>
        </p:nvSpPr>
        <p:spPr>
          <a:xfrm>
            <a:off x="4325509" y="2127600"/>
            <a:ext cx="3481397" cy="3439984"/>
          </a:xfrm>
        </p:spPr>
        <p:txBody>
          <a:bodyPr/>
          <a:lstStyle>
            <a:lvl1pPr marL="0" indent="0">
              <a:buNone/>
              <a:defRPr b="0"/>
            </a:lvl1pPr>
          </a:lstStyle>
          <a:p>
            <a:r>
              <a:rPr lang="sv-SE" smtClean="0"/>
              <a:t>Klicka på ikonen för att lägga till en bild</a:t>
            </a:r>
            <a:endParaRPr lang="sv-SE"/>
          </a:p>
        </p:txBody>
      </p:sp>
      <p:sp>
        <p:nvSpPr>
          <p:cNvPr id="9" name="Platshållare för text 11"/>
          <p:cNvSpPr>
            <a:spLocks noGrp="1"/>
          </p:cNvSpPr>
          <p:nvPr>
            <p:ph type="body" sz="quarter" idx="15"/>
          </p:nvPr>
        </p:nvSpPr>
        <p:spPr>
          <a:xfrm>
            <a:off x="630239" y="5221275"/>
            <a:ext cx="3422236" cy="367200"/>
          </a:xfrm>
        </p:spPr>
        <p:txBody>
          <a:bodyPr anchor="b" anchorCtr="0"/>
          <a:lstStyle>
            <a:lvl1pPr marL="0" indent="0" algn="r">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Klicka här för att ändra format på bakgrundstexten</a:t>
            </a:r>
          </a:p>
        </p:txBody>
      </p:sp>
    </p:spTree>
    <p:extLst>
      <p:ext uri="{BB962C8B-B14F-4D97-AF65-F5344CB8AC3E}">
        <p14:creationId xmlns:p14="http://schemas.microsoft.com/office/powerpoint/2010/main" val="296804667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Rubrik, text och bild vänster - 1">
    <p:spTree>
      <p:nvGrpSpPr>
        <p:cNvPr id="1" name=""/>
        <p:cNvGrpSpPr/>
        <p:nvPr/>
      </p:nvGrpSpPr>
      <p:grpSpPr>
        <a:xfrm>
          <a:off x="0" y="0"/>
          <a:ext cx="0" cy="0"/>
          <a:chOff x="0" y="0"/>
          <a:chExt cx="0" cy="0"/>
        </a:xfrm>
      </p:grpSpPr>
      <p:sp>
        <p:nvSpPr>
          <p:cNvPr id="2" name="Rubrik 1"/>
          <p:cNvSpPr>
            <a:spLocks noGrp="1"/>
          </p:cNvSpPr>
          <p:nvPr>
            <p:ph type="title"/>
          </p:nvPr>
        </p:nvSpPr>
        <p:spPr>
          <a:xfrm>
            <a:off x="803844" y="687600"/>
            <a:ext cx="6957444" cy="1296144"/>
          </a:xfrm>
        </p:spPr>
        <p:txBody>
          <a:bodyPr/>
          <a:lstStyle/>
          <a:p>
            <a:r>
              <a:rPr lang="sv-SE" smtClean="0"/>
              <a:t>Klicka här för att ändra format</a:t>
            </a:r>
            <a:endParaRPr lang="sv-SE" dirty="0"/>
          </a:p>
        </p:txBody>
      </p:sp>
      <p:sp>
        <p:nvSpPr>
          <p:cNvPr id="4" name="Platshållare för datum 3"/>
          <p:cNvSpPr>
            <a:spLocks noGrp="1"/>
          </p:cNvSpPr>
          <p:nvPr>
            <p:ph type="dt" sz="half" idx="10"/>
          </p:nvPr>
        </p:nvSpPr>
        <p:spPr/>
        <p:txBody>
          <a:bodyPr/>
          <a:lstStyle/>
          <a:p>
            <a:fld id="{AE2269B6-45E9-49DA-9389-EB490F44B906}" type="datetime1">
              <a:rPr lang="sv-SE" smtClean="0">
                <a:solidFill>
                  <a:srgbClr val="002B45"/>
                </a:solidFill>
              </a:rPr>
              <a:pPr/>
              <a:t>2018-05-24</a:t>
            </a:fld>
            <a:endParaRPr lang="sv-SE">
              <a:solidFill>
                <a:srgbClr val="002B45"/>
              </a:solidFill>
            </a:endParaRPr>
          </a:p>
        </p:txBody>
      </p:sp>
      <p:sp>
        <p:nvSpPr>
          <p:cNvPr id="5" name="Platshållare för sidfot 4"/>
          <p:cNvSpPr>
            <a:spLocks noGrp="1"/>
          </p:cNvSpPr>
          <p:nvPr>
            <p:ph type="ftr" sz="quarter" idx="11"/>
          </p:nvPr>
        </p:nvSpPr>
        <p:spPr/>
        <p:txBody>
          <a:bodyPr/>
          <a:lstStyle/>
          <a:p>
            <a:endParaRPr lang="sv-SE">
              <a:solidFill>
                <a:srgbClr val="002B45"/>
              </a:solidFill>
            </a:endParaRPr>
          </a:p>
        </p:txBody>
      </p:sp>
      <p:sp>
        <p:nvSpPr>
          <p:cNvPr id="6" name="Platshållare för bildnummer 5"/>
          <p:cNvSpPr>
            <a:spLocks noGrp="1"/>
          </p:cNvSpPr>
          <p:nvPr>
            <p:ph type="sldNum" sz="quarter" idx="12"/>
          </p:nvPr>
        </p:nvSpPr>
        <p:spPr/>
        <p:txBody>
          <a:bodyPr/>
          <a:lstStyle/>
          <a:p>
            <a:fld id="{F3A1DABF-CD59-47A1-8187-10F3203EF599}" type="slidenum">
              <a:rPr lang="sv-SE" smtClean="0">
                <a:solidFill>
                  <a:srgbClr val="002B45"/>
                </a:solidFill>
              </a:rPr>
              <a:pPr/>
              <a:t>‹#›</a:t>
            </a:fld>
            <a:endParaRPr lang="sv-SE">
              <a:solidFill>
                <a:srgbClr val="002B45"/>
              </a:solidFill>
            </a:endParaRPr>
          </a:p>
        </p:txBody>
      </p:sp>
      <p:sp>
        <p:nvSpPr>
          <p:cNvPr id="9" name="Platshållare för bild 8"/>
          <p:cNvSpPr>
            <a:spLocks noGrp="1"/>
          </p:cNvSpPr>
          <p:nvPr>
            <p:ph type="pic" sz="quarter" idx="14"/>
          </p:nvPr>
        </p:nvSpPr>
        <p:spPr>
          <a:xfrm>
            <a:off x="801688" y="2127600"/>
            <a:ext cx="3299791" cy="3441117"/>
          </a:xfrm>
        </p:spPr>
        <p:txBody>
          <a:bodyPr/>
          <a:lstStyle>
            <a:lvl1pPr marL="0" indent="0">
              <a:buNone/>
              <a:defRPr sz="1400" b="0"/>
            </a:lvl1pPr>
          </a:lstStyle>
          <a:p>
            <a:r>
              <a:rPr lang="sv-SE" smtClean="0"/>
              <a:t>Klicka på ikonen för att lägga till en bild</a:t>
            </a:r>
            <a:endParaRPr lang="sv-SE" dirty="0" smtClean="0"/>
          </a:p>
        </p:txBody>
      </p:sp>
      <p:sp>
        <p:nvSpPr>
          <p:cNvPr id="15" name="Platshållare för text 11"/>
          <p:cNvSpPr>
            <a:spLocks noGrp="1"/>
          </p:cNvSpPr>
          <p:nvPr>
            <p:ph type="body" sz="quarter" idx="15"/>
          </p:nvPr>
        </p:nvSpPr>
        <p:spPr>
          <a:xfrm>
            <a:off x="4287327" y="5221275"/>
            <a:ext cx="3493699" cy="367200"/>
          </a:xfrm>
        </p:spPr>
        <p:txBody>
          <a:bodyPr anchor="b" anchorCtr="0"/>
          <a:lstStyle>
            <a:lvl1pPr marL="0" indent="0" algn="l">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Klicka här för att ändra format på bakgrundstexten</a:t>
            </a:r>
          </a:p>
        </p:txBody>
      </p:sp>
      <p:sp>
        <p:nvSpPr>
          <p:cNvPr id="10" name="Platshållare för text 6"/>
          <p:cNvSpPr>
            <a:spLocks noGrp="1"/>
          </p:cNvSpPr>
          <p:nvPr>
            <p:ph type="body" sz="quarter" idx="16"/>
          </p:nvPr>
        </p:nvSpPr>
        <p:spPr>
          <a:xfrm>
            <a:off x="4278702" y="2130426"/>
            <a:ext cx="3501636" cy="2976412"/>
          </a:xfrm>
        </p:spPr>
        <p:txBody>
          <a:bodyPr/>
          <a:lstStyle>
            <a:lvl1pPr marL="0" indent="0">
              <a:buNone/>
              <a:defRPr sz="2600"/>
            </a:lvl1pPr>
            <a:lvl2pPr marL="285750" indent="0">
              <a:buNone/>
              <a:defRPr sz="2000"/>
            </a:lvl2pPr>
            <a:lvl3pPr marL="539750" indent="0">
              <a:buNone/>
              <a:defRPr/>
            </a:lvl3pPr>
            <a:lvl4pPr marL="723900" indent="0">
              <a:buNone/>
              <a:defRPr/>
            </a:lvl4pPr>
            <a:lvl5pPr marL="927100" indent="0">
              <a:buNone/>
              <a:defRPr/>
            </a:lvl5pPr>
          </a:lstStyle>
          <a:p>
            <a:pPr lvl="0"/>
            <a:r>
              <a:rPr lang="sv-SE" smtClean="0"/>
              <a:t>Klicka här för att ändra format på bakgrundstexten</a:t>
            </a:r>
          </a:p>
        </p:txBody>
      </p:sp>
    </p:spTree>
    <p:extLst>
      <p:ext uri="{BB962C8B-B14F-4D97-AF65-F5344CB8AC3E}">
        <p14:creationId xmlns:p14="http://schemas.microsoft.com/office/powerpoint/2010/main" val="393313539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Rubrik, text och bild vänster - 2">
    <p:spTree>
      <p:nvGrpSpPr>
        <p:cNvPr id="1" name=""/>
        <p:cNvGrpSpPr/>
        <p:nvPr/>
      </p:nvGrpSpPr>
      <p:grpSpPr>
        <a:xfrm>
          <a:off x="0" y="0"/>
          <a:ext cx="0" cy="0"/>
          <a:chOff x="0" y="0"/>
          <a:chExt cx="0" cy="0"/>
        </a:xfrm>
      </p:grpSpPr>
      <p:sp>
        <p:nvSpPr>
          <p:cNvPr id="2" name="Rubrik 1"/>
          <p:cNvSpPr>
            <a:spLocks noGrp="1"/>
          </p:cNvSpPr>
          <p:nvPr>
            <p:ph type="title"/>
          </p:nvPr>
        </p:nvSpPr>
        <p:spPr>
          <a:xfrm>
            <a:off x="803844" y="687600"/>
            <a:ext cx="6957444" cy="1296144"/>
          </a:xfrm>
        </p:spPr>
        <p:txBody>
          <a:bodyPr/>
          <a:lstStyle/>
          <a:p>
            <a:r>
              <a:rPr lang="sv-SE" smtClean="0"/>
              <a:t>Klicka här för att ändra format</a:t>
            </a:r>
            <a:endParaRPr lang="sv-SE" dirty="0"/>
          </a:p>
        </p:txBody>
      </p:sp>
      <p:sp>
        <p:nvSpPr>
          <p:cNvPr id="4" name="Platshållare för datum 3"/>
          <p:cNvSpPr>
            <a:spLocks noGrp="1"/>
          </p:cNvSpPr>
          <p:nvPr>
            <p:ph type="dt" sz="half" idx="10"/>
          </p:nvPr>
        </p:nvSpPr>
        <p:spPr/>
        <p:txBody>
          <a:bodyPr/>
          <a:lstStyle/>
          <a:p>
            <a:fld id="{F48E3B41-7843-45D1-B82C-C572BEE944D7}" type="datetime1">
              <a:rPr lang="sv-SE" smtClean="0">
                <a:solidFill>
                  <a:srgbClr val="002B45"/>
                </a:solidFill>
              </a:rPr>
              <a:pPr/>
              <a:t>2018-05-24</a:t>
            </a:fld>
            <a:endParaRPr lang="sv-SE">
              <a:solidFill>
                <a:srgbClr val="002B45"/>
              </a:solidFill>
            </a:endParaRPr>
          </a:p>
        </p:txBody>
      </p:sp>
      <p:sp>
        <p:nvSpPr>
          <p:cNvPr id="5" name="Platshållare för sidfot 4"/>
          <p:cNvSpPr>
            <a:spLocks noGrp="1"/>
          </p:cNvSpPr>
          <p:nvPr>
            <p:ph type="ftr" sz="quarter" idx="11"/>
          </p:nvPr>
        </p:nvSpPr>
        <p:spPr/>
        <p:txBody>
          <a:bodyPr/>
          <a:lstStyle/>
          <a:p>
            <a:endParaRPr lang="sv-SE">
              <a:solidFill>
                <a:srgbClr val="002B45"/>
              </a:solidFill>
            </a:endParaRPr>
          </a:p>
        </p:txBody>
      </p:sp>
      <p:sp>
        <p:nvSpPr>
          <p:cNvPr id="6" name="Platshållare för bildnummer 5"/>
          <p:cNvSpPr>
            <a:spLocks noGrp="1"/>
          </p:cNvSpPr>
          <p:nvPr>
            <p:ph type="sldNum" sz="quarter" idx="12"/>
          </p:nvPr>
        </p:nvSpPr>
        <p:spPr/>
        <p:txBody>
          <a:bodyPr/>
          <a:lstStyle/>
          <a:p>
            <a:fld id="{F3A1DABF-CD59-47A1-8187-10F3203EF599}" type="slidenum">
              <a:rPr lang="sv-SE" smtClean="0">
                <a:solidFill>
                  <a:srgbClr val="002B45"/>
                </a:solidFill>
              </a:rPr>
              <a:pPr/>
              <a:t>‹#›</a:t>
            </a:fld>
            <a:endParaRPr lang="sv-SE">
              <a:solidFill>
                <a:srgbClr val="002B45"/>
              </a:solidFill>
            </a:endParaRPr>
          </a:p>
        </p:txBody>
      </p:sp>
      <p:sp>
        <p:nvSpPr>
          <p:cNvPr id="9" name="Platshållare för bild 8"/>
          <p:cNvSpPr>
            <a:spLocks noGrp="1"/>
          </p:cNvSpPr>
          <p:nvPr>
            <p:ph type="pic" sz="quarter" idx="14"/>
          </p:nvPr>
        </p:nvSpPr>
        <p:spPr>
          <a:xfrm>
            <a:off x="801688" y="2127600"/>
            <a:ext cx="3299791" cy="3441117"/>
          </a:xfrm>
        </p:spPr>
        <p:txBody>
          <a:bodyPr/>
          <a:lstStyle>
            <a:lvl1pPr marL="0" indent="0">
              <a:buNone/>
              <a:defRPr sz="1400" b="0"/>
            </a:lvl1pPr>
          </a:lstStyle>
          <a:p>
            <a:r>
              <a:rPr lang="sv-SE" smtClean="0"/>
              <a:t>Klicka på ikonen för att lägga till en bild</a:t>
            </a:r>
            <a:endParaRPr lang="sv-SE" dirty="0" smtClean="0"/>
          </a:p>
        </p:txBody>
      </p:sp>
      <p:sp>
        <p:nvSpPr>
          <p:cNvPr id="15" name="Platshållare för text 11"/>
          <p:cNvSpPr>
            <a:spLocks noGrp="1"/>
          </p:cNvSpPr>
          <p:nvPr>
            <p:ph type="body" sz="quarter" idx="15"/>
          </p:nvPr>
        </p:nvSpPr>
        <p:spPr>
          <a:xfrm>
            <a:off x="4287327" y="5221275"/>
            <a:ext cx="3493699" cy="367200"/>
          </a:xfrm>
        </p:spPr>
        <p:txBody>
          <a:bodyPr anchor="b" anchorCtr="0"/>
          <a:lstStyle>
            <a:lvl1pPr marL="0" indent="0" algn="l">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Klicka här för att ändra format på bakgrundstexten</a:t>
            </a:r>
          </a:p>
        </p:txBody>
      </p:sp>
      <p:sp>
        <p:nvSpPr>
          <p:cNvPr id="7" name="Platshållare för text 6"/>
          <p:cNvSpPr>
            <a:spLocks noGrp="1"/>
          </p:cNvSpPr>
          <p:nvPr>
            <p:ph type="body" sz="quarter" idx="16"/>
          </p:nvPr>
        </p:nvSpPr>
        <p:spPr>
          <a:xfrm>
            <a:off x="4278702" y="2130426"/>
            <a:ext cx="3501636" cy="2976412"/>
          </a:xfrm>
        </p:spPr>
        <p:txBody>
          <a:bodyPr/>
          <a:lstStyle>
            <a:lvl1pPr marL="0" indent="0">
              <a:buNone/>
              <a:defRPr sz="2000"/>
            </a:lvl1pPr>
            <a:lvl2pPr>
              <a:defRPr sz="2000"/>
            </a:lvl2pPr>
            <a:lvl3pPr>
              <a:defRPr sz="2000"/>
            </a:lvl3pPr>
            <a:lvl4pPr>
              <a:defRPr sz="2000"/>
            </a:lvl4pPr>
            <a:lvl5pPr>
              <a:defRPr sz="2000"/>
            </a:lvl5pPr>
          </a:lstStyle>
          <a:p>
            <a:pPr lvl="0"/>
            <a:r>
              <a:rPr lang="sv-SE" smtClean="0"/>
              <a:t>Klicka här för att ändra format på bakgrundstexten</a:t>
            </a:r>
          </a:p>
        </p:txBody>
      </p:sp>
    </p:spTree>
    <p:extLst>
      <p:ext uri="{BB962C8B-B14F-4D97-AF65-F5344CB8AC3E}">
        <p14:creationId xmlns:p14="http://schemas.microsoft.com/office/powerpoint/2010/main" val="202734581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Rubrik, text och stor bild vänster - 1">
    <p:spTree>
      <p:nvGrpSpPr>
        <p:cNvPr id="1" name=""/>
        <p:cNvGrpSpPr/>
        <p:nvPr/>
      </p:nvGrpSpPr>
      <p:grpSpPr>
        <a:xfrm>
          <a:off x="0" y="0"/>
          <a:ext cx="0" cy="0"/>
          <a:chOff x="0" y="0"/>
          <a:chExt cx="0" cy="0"/>
        </a:xfrm>
      </p:grpSpPr>
      <p:sp>
        <p:nvSpPr>
          <p:cNvPr id="2" name="Rubrik 1"/>
          <p:cNvSpPr>
            <a:spLocks noGrp="1"/>
          </p:cNvSpPr>
          <p:nvPr>
            <p:ph type="title"/>
          </p:nvPr>
        </p:nvSpPr>
        <p:spPr>
          <a:xfrm>
            <a:off x="803844" y="687600"/>
            <a:ext cx="6977182" cy="1296144"/>
          </a:xfrm>
        </p:spPr>
        <p:txBody>
          <a:bodyPr/>
          <a:lstStyle/>
          <a:p>
            <a:r>
              <a:rPr lang="sv-SE" smtClean="0"/>
              <a:t>Klicka här för att ändra format</a:t>
            </a:r>
            <a:endParaRPr lang="sv-SE"/>
          </a:p>
        </p:txBody>
      </p:sp>
      <p:sp>
        <p:nvSpPr>
          <p:cNvPr id="4" name="Platshållare för datum 3"/>
          <p:cNvSpPr>
            <a:spLocks noGrp="1"/>
          </p:cNvSpPr>
          <p:nvPr>
            <p:ph type="dt" sz="half" idx="10"/>
          </p:nvPr>
        </p:nvSpPr>
        <p:spPr/>
        <p:txBody>
          <a:bodyPr/>
          <a:lstStyle/>
          <a:p>
            <a:fld id="{FEF354F1-8773-4998-9D98-30B5D22CA937}" type="datetime1">
              <a:rPr lang="sv-SE" smtClean="0">
                <a:solidFill>
                  <a:srgbClr val="002B45"/>
                </a:solidFill>
              </a:rPr>
              <a:pPr/>
              <a:t>2018-05-24</a:t>
            </a:fld>
            <a:endParaRPr lang="sv-SE">
              <a:solidFill>
                <a:srgbClr val="002B45"/>
              </a:solidFill>
            </a:endParaRPr>
          </a:p>
        </p:txBody>
      </p:sp>
      <p:sp>
        <p:nvSpPr>
          <p:cNvPr id="5" name="Platshållare för sidfot 4"/>
          <p:cNvSpPr>
            <a:spLocks noGrp="1"/>
          </p:cNvSpPr>
          <p:nvPr>
            <p:ph type="ftr" sz="quarter" idx="11"/>
          </p:nvPr>
        </p:nvSpPr>
        <p:spPr/>
        <p:txBody>
          <a:bodyPr/>
          <a:lstStyle/>
          <a:p>
            <a:endParaRPr lang="sv-SE">
              <a:solidFill>
                <a:srgbClr val="002B45"/>
              </a:solidFill>
            </a:endParaRPr>
          </a:p>
        </p:txBody>
      </p:sp>
      <p:sp>
        <p:nvSpPr>
          <p:cNvPr id="6" name="Platshållare för bildnummer 5"/>
          <p:cNvSpPr>
            <a:spLocks noGrp="1"/>
          </p:cNvSpPr>
          <p:nvPr>
            <p:ph type="sldNum" sz="quarter" idx="12"/>
          </p:nvPr>
        </p:nvSpPr>
        <p:spPr/>
        <p:txBody>
          <a:bodyPr/>
          <a:lstStyle/>
          <a:p>
            <a:fld id="{F3A1DABF-CD59-47A1-8187-10F3203EF599}" type="slidenum">
              <a:rPr lang="sv-SE" smtClean="0">
                <a:solidFill>
                  <a:srgbClr val="002B45"/>
                </a:solidFill>
              </a:rPr>
              <a:pPr/>
              <a:t>‹#›</a:t>
            </a:fld>
            <a:endParaRPr lang="sv-SE">
              <a:solidFill>
                <a:srgbClr val="002B45"/>
              </a:solidFill>
            </a:endParaRPr>
          </a:p>
        </p:txBody>
      </p:sp>
      <p:sp>
        <p:nvSpPr>
          <p:cNvPr id="9" name="Platshållare för bild 8"/>
          <p:cNvSpPr>
            <a:spLocks noGrp="1"/>
          </p:cNvSpPr>
          <p:nvPr>
            <p:ph type="pic" sz="quarter" idx="14"/>
          </p:nvPr>
        </p:nvSpPr>
        <p:spPr>
          <a:xfrm>
            <a:off x="0" y="2127600"/>
            <a:ext cx="4094205" cy="3439984"/>
          </a:xfrm>
        </p:spPr>
        <p:txBody>
          <a:bodyPr/>
          <a:lstStyle>
            <a:lvl1pPr marL="0" indent="0">
              <a:buNone/>
              <a:defRPr b="0"/>
            </a:lvl1pPr>
          </a:lstStyle>
          <a:p>
            <a:r>
              <a:rPr lang="sv-SE" smtClean="0"/>
              <a:t>Klicka på ikonen för att lägga till en bild</a:t>
            </a:r>
            <a:endParaRPr lang="sv-SE" dirty="0"/>
          </a:p>
        </p:txBody>
      </p:sp>
      <p:sp>
        <p:nvSpPr>
          <p:cNvPr id="11" name="Platshållare för text 11"/>
          <p:cNvSpPr>
            <a:spLocks noGrp="1"/>
          </p:cNvSpPr>
          <p:nvPr>
            <p:ph type="body" sz="quarter" idx="15"/>
          </p:nvPr>
        </p:nvSpPr>
        <p:spPr>
          <a:xfrm>
            <a:off x="4278702" y="5221275"/>
            <a:ext cx="3528204" cy="367200"/>
          </a:xfrm>
        </p:spPr>
        <p:txBody>
          <a:bodyPr anchor="b" anchorCtr="0"/>
          <a:lstStyle>
            <a:lvl1pPr marL="0" indent="0" algn="l">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Klicka här för att ändra format på bakgrundstexten</a:t>
            </a:r>
          </a:p>
        </p:txBody>
      </p:sp>
      <p:sp>
        <p:nvSpPr>
          <p:cNvPr id="12" name="Platshållare för text 6"/>
          <p:cNvSpPr>
            <a:spLocks noGrp="1"/>
          </p:cNvSpPr>
          <p:nvPr>
            <p:ph type="body" sz="quarter" idx="16"/>
          </p:nvPr>
        </p:nvSpPr>
        <p:spPr>
          <a:xfrm>
            <a:off x="4278702" y="2130426"/>
            <a:ext cx="3501636" cy="2976412"/>
          </a:xfrm>
        </p:spPr>
        <p:txBody>
          <a:bodyPr/>
          <a:lstStyle>
            <a:lvl1pPr marL="0" indent="0">
              <a:buNone/>
              <a:defRPr sz="2600"/>
            </a:lvl1pPr>
            <a:lvl2pPr marL="285750" indent="0">
              <a:buNone/>
              <a:defRPr sz="2000"/>
            </a:lvl2pPr>
            <a:lvl3pPr marL="539750" indent="0">
              <a:buNone/>
              <a:defRPr/>
            </a:lvl3pPr>
            <a:lvl4pPr marL="723900" indent="0">
              <a:buNone/>
              <a:defRPr/>
            </a:lvl4pPr>
            <a:lvl5pPr marL="927100" indent="0">
              <a:buNone/>
              <a:defRPr/>
            </a:lvl5pPr>
          </a:lstStyle>
          <a:p>
            <a:pPr lvl="0"/>
            <a:r>
              <a:rPr lang="sv-SE" smtClean="0"/>
              <a:t>Klicka här för att ändra format på bakgrundstexten</a:t>
            </a:r>
          </a:p>
        </p:txBody>
      </p:sp>
    </p:spTree>
    <p:extLst>
      <p:ext uri="{BB962C8B-B14F-4D97-AF65-F5344CB8AC3E}">
        <p14:creationId xmlns:p14="http://schemas.microsoft.com/office/powerpoint/2010/main" val="354495546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Rubrik, text och stor bild vänster - 2">
    <p:spTree>
      <p:nvGrpSpPr>
        <p:cNvPr id="1" name=""/>
        <p:cNvGrpSpPr/>
        <p:nvPr/>
      </p:nvGrpSpPr>
      <p:grpSpPr>
        <a:xfrm>
          <a:off x="0" y="0"/>
          <a:ext cx="0" cy="0"/>
          <a:chOff x="0" y="0"/>
          <a:chExt cx="0" cy="0"/>
        </a:xfrm>
      </p:grpSpPr>
      <p:sp>
        <p:nvSpPr>
          <p:cNvPr id="2" name="Rubrik 1"/>
          <p:cNvSpPr>
            <a:spLocks noGrp="1"/>
          </p:cNvSpPr>
          <p:nvPr>
            <p:ph type="title"/>
          </p:nvPr>
        </p:nvSpPr>
        <p:spPr>
          <a:xfrm>
            <a:off x="803844" y="687600"/>
            <a:ext cx="6977182" cy="1296144"/>
          </a:xfrm>
        </p:spPr>
        <p:txBody>
          <a:bodyPr/>
          <a:lstStyle/>
          <a:p>
            <a:r>
              <a:rPr lang="sv-SE" smtClean="0"/>
              <a:t>Klicka här för att ändra format</a:t>
            </a:r>
            <a:endParaRPr lang="sv-SE"/>
          </a:p>
        </p:txBody>
      </p:sp>
      <p:sp>
        <p:nvSpPr>
          <p:cNvPr id="4" name="Platshållare för datum 3"/>
          <p:cNvSpPr>
            <a:spLocks noGrp="1"/>
          </p:cNvSpPr>
          <p:nvPr>
            <p:ph type="dt" sz="half" idx="10"/>
          </p:nvPr>
        </p:nvSpPr>
        <p:spPr/>
        <p:txBody>
          <a:bodyPr/>
          <a:lstStyle/>
          <a:p>
            <a:fld id="{BE2DD13F-3DF1-4508-BB5E-132005E046C0}" type="datetime1">
              <a:rPr lang="sv-SE" smtClean="0">
                <a:solidFill>
                  <a:srgbClr val="002B45"/>
                </a:solidFill>
              </a:rPr>
              <a:pPr/>
              <a:t>2018-05-24</a:t>
            </a:fld>
            <a:endParaRPr lang="sv-SE">
              <a:solidFill>
                <a:srgbClr val="002B45"/>
              </a:solidFill>
            </a:endParaRPr>
          </a:p>
        </p:txBody>
      </p:sp>
      <p:sp>
        <p:nvSpPr>
          <p:cNvPr id="5" name="Platshållare för sidfot 4"/>
          <p:cNvSpPr>
            <a:spLocks noGrp="1"/>
          </p:cNvSpPr>
          <p:nvPr>
            <p:ph type="ftr" sz="quarter" idx="11"/>
          </p:nvPr>
        </p:nvSpPr>
        <p:spPr/>
        <p:txBody>
          <a:bodyPr/>
          <a:lstStyle/>
          <a:p>
            <a:endParaRPr lang="sv-SE">
              <a:solidFill>
                <a:srgbClr val="002B45"/>
              </a:solidFill>
            </a:endParaRPr>
          </a:p>
        </p:txBody>
      </p:sp>
      <p:sp>
        <p:nvSpPr>
          <p:cNvPr id="6" name="Platshållare för bildnummer 5"/>
          <p:cNvSpPr>
            <a:spLocks noGrp="1"/>
          </p:cNvSpPr>
          <p:nvPr>
            <p:ph type="sldNum" sz="quarter" idx="12"/>
          </p:nvPr>
        </p:nvSpPr>
        <p:spPr/>
        <p:txBody>
          <a:bodyPr/>
          <a:lstStyle/>
          <a:p>
            <a:fld id="{F3A1DABF-CD59-47A1-8187-10F3203EF599}" type="slidenum">
              <a:rPr lang="sv-SE" smtClean="0">
                <a:solidFill>
                  <a:srgbClr val="002B45"/>
                </a:solidFill>
              </a:rPr>
              <a:pPr/>
              <a:t>‹#›</a:t>
            </a:fld>
            <a:endParaRPr lang="sv-SE">
              <a:solidFill>
                <a:srgbClr val="002B45"/>
              </a:solidFill>
            </a:endParaRPr>
          </a:p>
        </p:txBody>
      </p:sp>
      <p:sp>
        <p:nvSpPr>
          <p:cNvPr id="9" name="Platshållare för bild 8"/>
          <p:cNvSpPr>
            <a:spLocks noGrp="1"/>
          </p:cNvSpPr>
          <p:nvPr>
            <p:ph type="pic" sz="quarter" idx="14"/>
          </p:nvPr>
        </p:nvSpPr>
        <p:spPr>
          <a:xfrm>
            <a:off x="0" y="2127600"/>
            <a:ext cx="4094205" cy="3439984"/>
          </a:xfrm>
        </p:spPr>
        <p:txBody>
          <a:bodyPr/>
          <a:lstStyle>
            <a:lvl1pPr marL="0" indent="0">
              <a:buNone/>
              <a:defRPr b="0"/>
            </a:lvl1pPr>
          </a:lstStyle>
          <a:p>
            <a:r>
              <a:rPr lang="sv-SE" smtClean="0"/>
              <a:t>Klicka på ikonen för att lägga till en bild</a:t>
            </a:r>
            <a:endParaRPr lang="sv-SE" dirty="0"/>
          </a:p>
        </p:txBody>
      </p:sp>
      <p:sp>
        <p:nvSpPr>
          <p:cNvPr id="11" name="Platshållare för text 11"/>
          <p:cNvSpPr>
            <a:spLocks noGrp="1"/>
          </p:cNvSpPr>
          <p:nvPr>
            <p:ph type="body" sz="quarter" idx="15"/>
          </p:nvPr>
        </p:nvSpPr>
        <p:spPr>
          <a:xfrm>
            <a:off x="4278702" y="5221275"/>
            <a:ext cx="3528204" cy="367200"/>
          </a:xfrm>
        </p:spPr>
        <p:txBody>
          <a:bodyPr anchor="b" anchorCtr="0"/>
          <a:lstStyle>
            <a:lvl1pPr marL="0" indent="0" algn="l">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Klicka här för att ändra format på bakgrundstexten</a:t>
            </a:r>
          </a:p>
        </p:txBody>
      </p:sp>
      <p:sp>
        <p:nvSpPr>
          <p:cNvPr id="12" name="Platshållare för text 6"/>
          <p:cNvSpPr>
            <a:spLocks noGrp="1"/>
          </p:cNvSpPr>
          <p:nvPr>
            <p:ph type="body" sz="quarter" idx="16"/>
          </p:nvPr>
        </p:nvSpPr>
        <p:spPr>
          <a:xfrm>
            <a:off x="4278702" y="2130426"/>
            <a:ext cx="3501636" cy="2976412"/>
          </a:xfrm>
        </p:spPr>
        <p:txBody>
          <a:bodyPr/>
          <a:lstStyle>
            <a:lvl1pPr marL="0" indent="0">
              <a:buNone/>
              <a:defRPr sz="2000"/>
            </a:lvl1pPr>
            <a:lvl2pPr>
              <a:defRPr sz="2000"/>
            </a:lvl2pPr>
            <a:lvl3pPr>
              <a:defRPr sz="2000"/>
            </a:lvl3pPr>
            <a:lvl4pPr>
              <a:defRPr sz="2000"/>
            </a:lvl4pPr>
            <a:lvl5pPr>
              <a:defRPr sz="2000"/>
            </a:lvl5pPr>
          </a:lstStyle>
          <a:p>
            <a:pPr lvl="0"/>
            <a:r>
              <a:rPr lang="sv-SE" smtClean="0"/>
              <a:t>Klicka här för att ändra format på bakgrundstexten</a:t>
            </a:r>
          </a:p>
        </p:txBody>
      </p:sp>
    </p:spTree>
    <p:extLst>
      <p:ext uri="{BB962C8B-B14F-4D97-AF65-F5344CB8AC3E}">
        <p14:creationId xmlns:p14="http://schemas.microsoft.com/office/powerpoint/2010/main" val="101691832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Rubrik och bild">
    <p:spTree>
      <p:nvGrpSpPr>
        <p:cNvPr id="1" name=""/>
        <p:cNvGrpSpPr/>
        <p:nvPr/>
      </p:nvGrpSpPr>
      <p:grpSpPr>
        <a:xfrm>
          <a:off x="0" y="0"/>
          <a:ext cx="0" cy="0"/>
          <a:chOff x="0" y="0"/>
          <a:chExt cx="0" cy="0"/>
        </a:xfrm>
      </p:grpSpPr>
      <p:sp>
        <p:nvSpPr>
          <p:cNvPr id="2" name="Rubrik 1"/>
          <p:cNvSpPr>
            <a:spLocks noGrp="1"/>
          </p:cNvSpPr>
          <p:nvPr>
            <p:ph type="title"/>
          </p:nvPr>
        </p:nvSpPr>
        <p:spPr>
          <a:xfrm>
            <a:off x="803844" y="687600"/>
            <a:ext cx="6828537" cy="1296144"/>
          </a:xfrm>
        </p:spPr>
        <p:txBody>
          <a:bodyPr/>
          <a:lstStyle/>
          <a:p>
            <a:r>
              <a:rPr lang="sv-SE" smtClean="0"/>
              <a:t>Klicka här för att ändra format</a:t>
            </a:r>
            <a:endParaRPr lang="sv-SE" dirty="0"/>
          </a:p>
        </p:txBody>
      </p:sp>
      <p:sp>
        <p:nvSpPr>
          <p:cNvPr id="3" name="Platshållare för datum 2"/>
          <p:cNvSpPr>
            <a:spLocks noGrp="1"/>
          </p:cNvSpPr>
          <p:nvPr>
            <p:ph type="dt" sz="half" idx="10"/>
          </p:nvPr>
        </p:nvSpPr>
        <p:spPr/>
        <p:txBody>
          <a:bodyPr/>
          <a:lstStyle/>
          <a:p>
            <a:fld id="{3F12AE61-50CA-42BB-A275-B786C0DD6926}" type="datetime1">
              <a:rPr lang="sv-SE" smtClean="0">
                <a:solidFill>
                  <a:srgbClr val="002B45"/>
                </a:solidFill>
              </a:rPr>
              <a:pPr/>
              <a:t>2018-05-24</a:t>
            </a:fld>
            <a:endParaRPr lang="sv-SE">
              <a:solidFill>
                <a:srgbClr val="002B45"/>
              </a:solidFill>
            </a:endParaRPr>
          </a:p>
        </p:txBody>
      </p:sp>
      <p:sp>
        <p:nvSpPr>
          <p:cNvPr id="4" name="Platshållare för sidfot 3"/>
          <p:cNvSpPr>
            <a:spLocks noGrp="1"/>
          </p:cNvSpPr>
          <p:nvPr>
            <p:ph type="ftr" sz="quarter" idx="11"/>
          </p:nvPr>
        </p:nvSpPr>
        <p:spPr/>
        <p:txBody>
          <a:bodyPr/>
          <a:lstStyle/>
          <a:p>
            <a:endParaRPr lang="sv-SE">
              <a:solidFill>
                <a:srgbClr val="002B45"/>
              </a:solidFill>
            </a:endParaRPr>
          </a:p>
        </p:txBody>
      </p:sp>
      <p:sp>
        <p:nvSpPr>
          <p:cNvPr id="5" name="Platshållare för bildnummer 4"/>
          <p:cNvSpPr>
            <a:spLocks noGrp="1"/>
          </p:cNvSpPr>
          <p:nvPr>
            <p:ph type="sldNum" sz="quarter" idx="12"/>
          </p:nvPr>
        </p:nvSpPr>
        <p:spPr/>
        <p:txBody>
          <a:bodyPr/>
          <a:lstStyle/>
          <a:p>
            <a:fld id="{F3A1DABF-CD59-47A1-8187-10F3203EF599}" type="slidenum">
              <a:rPr lang="sv-SE" smtClean="0">
                <a:solidFill>
                  <a:srgbClr val="002B45"/>
                </a:solidFill>
              </a:rPr>
              <a:pPr/>
              <a:t>‹#›</a:t>
            </a:fld>
            <a:endParaRPr lang="sv-SE">
              <a:solidFill>
                <a:srgbClr val="002B45"/>
              </a:solidFill>
            </a:endParaRPr>
          </a:p>
        </p:txBody>
      </p:sp>
      <p:sp>
        <p:nvSpPr>
          <p:cNvPr id="8" name="Platshållare för bild 7"/>
          <p:cNvSpPr>
            <a:spLocks noGrp="1"/>
          </p:cNvSpPr>
          <p:nvPr>
            <p:ph type="pic" sz="quarter" idx="13"/>
          </p:nvPr>
        </p:nvSpPr>
        <p:spPr>
          <a:xfrm>
            <a:off x="801688" y="2074072"/>
            <a:ext cx="6832600" cy="3438525"/>
          </a:xfrm>
        </p:spPr>
        <p:txBody>
          <a:bodyPr/>
          <a:lstStyle>
            <a:lvl1pPr marL="0" indent="0">
              <a:buNone/>
              <a:defRPr b="0"/>
            </a:lvl1pPr>
          </a:lstStyle>
          <a:p>
            <a:r>
              <a:rPr lang="sv-SE" smtClean="0"/>
              <a:t>Klicka på ikonen för att lägga till en bild</a:t>
            </a:r>
            <a:endParaRPr lang="sv-SE"/>
          </a:p>
        </p:txBody>
      </p:sp>
      <p:sp>
        <p:nvSpPr>
          <p:cNvPr id="9" name="Platshållare för text 11"/>
          <p:cNvSpPr>
            <a:spLocks noGrp="1"/>
          </p:cNvSpPr>
          <p:nvPr>
            <p:ph type="body" sz="quarter" idx="15"/>
          </p:nvPr>
        </p:nvSpPr>
        <p:spPr>
          <a:xfrm>
            <a:off x="4324928" y="5612277"/>
            <a:ext cx="3312220" cy="153853"/>
          </a:xfrm>
        </p:spPr>
        <p:txBody>
          <a:bodyPr/>
          <a:lstStyle>
            <a:lvl1pPr marL="0" indent="0" algn="r">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Klicka här för att ändra format på bakgrundstexten</a:t>
            </a:r>
          </a:p>
        </p:txBody>
      </p:sp>
    </p:spTree>
    <p:extLst>
      <p:ext uri="{BB962C8B-B14F-4D97-AF65-F5344CB8AC3E}">
        <p14:creationId xmlns:p14="http://schemas.microsoft.com/office/powerpoint/2010/main" val="32030465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Rubrik och  utfallande bild">
    <p:spTree>
      <p:nvGrpSpPr>
        <p:cNvPr id="1" name=""/>
        <p:cNvGrpSpPr/>
        <p:nvPr/>
      </p:nvGrpSpPr>
      <p:grpSpPr>
        <a:xfrm>
          <a:off x="0" y="0"/>
          <a:ext cx="0" cy="0"/>
          <a:chOff x="0" y="0"/>
          <a:chExt cx="0" cy="0"/>
        </a:xfrm>
      </p:grpSpPr>
      <p:sp>
        <p:nvSpPr>
          <p:cNvPr id="2" name="Rubrik 1"/>
          <p:cNvSpPr>
            <a:spLocks noGrp="1"/>
          </p:cNvSpPr>
          <p:nvPr>
            <p:ph type="title"/>
          </p:nvPr>
        </p:nvSpPr>
        <p:spPr>
          <a:xfrm>
            <a:off x="803844" y="687600"/>
            <a:ext cx="6828537" cy="1296144"/>
          </a:xfrm>
        </p:spPr>
        <p:txBody>
          <a:bodyPr/>
          <a:lstStyle/>
          <a:p>
            <a:r>
              <a:rPr lang="sv-SE" smtClean="0"/>
              <a:t>Klicka här för att ändra format</a:t>
            </a:r>
            <a:endParaRPr lang="sv-SE" dirty="0"/>
          </a:p>
        </p:txBody>
      </p:sp>
      <p:sp>
        <p:nvSpPr>
          <p:cNvPr id="3" name="Platshållare för datum 2"/>
          <p:cNvSpPr>
            <a:spLocks noGrp="1"/>
          </p:cNvSpPr>
          <p:nvPr>
            <p:ph type="dt" sz="half" idx="10"/>
          </p:nvPr>
        </p:nvSpPr>
        <p:spPr/>
        <p:txBody>
          <a:bodyPr/>
          <a:lstStyle/>
          <a:p>
            <a:fld id="{2D9543E2-2EBB-4BAA-96BF-B4641741B3D1}" type="datetime1">
              <a:rPr lang="sv-SE" smtClean="0">
                <a:solidFill>
                  <a:srgbClr val="002B45"/>
                </a:solidFill>
              </a:rPr>
              <a:pPr/>
              <a:t>2018-05-24</a:t>
            </a:fld>
            <a:endParaRPr lang="sv-SE">
              <a:solidFill>
                <a:srgbClr val="002B45"/>
              </a:solidFill>
            </a:endParaRPr>
          </a:p>
        </p:txBody>
      </p:sp>
      <p:sp>
        <p:nvSpPr>
          <p:cNvPr id="4" name="Platshållare för sidfot 3"/>
          <p:cNvSpPr>
            <a:spLocks noGrp="1"/>
          </p:cNvSpPr>
          <p:nvPr>
            <p:ph type="ftr" sz="quarter" idx="11"/>
          </p:nvPr>
        </p:nvSpPr>
        <p:spPr/>
        <p:txBody>
          <a:bodyPr/>
          <a:lstStyle/>
          <a:p>
            <a:endParaRPr lang="sv-SE">
              <a:solidFill>
                <a:srgbClr val="002B45"/>
              </a:solidFill>
            </a:endParaRPr>
          </a:p>
        </p:txBody>
      </p:sp>
      <p:sp>
        <p:nvSpPr>
          <p:cNvPr id="5" name="Platshållare för bildnummer 4"/>
          <p:cNvSpPr>
            <a:spLocks noGrp="1"/>
          </p:cNvSpPr>
          <p:nvPr>
            <p:ph type="sldNum" sz="quarter" idx="12"/>
          </p:nvPr>
        </p:nvSpPr>
        <p:spPr/>
        <p:txBody>
          <a:bodyPr/>
          <a:lstStyle/>
          <a:p>
            <a:fld id="{F3A1DABF-CD59-47A1-8187-10F3203EF599}" type="slidenum">
              <a:rPr lang="sv-SE" smtClean="0">
                <a:solidFill>
                  <a:srgbClr val="002B45"/>
                </a:solidFill>
              </a:rPr>
              <a:pPr/>
              <a:t>‹#›</a:t>
            </a:fld>
            <a:endParaRPr lang="sv-SE">
              <a:solidFill>
                <a:srgbClr val="002B45"/>
              </a:solidFill>
            </a:endParaRPr>
          </a:p>
        </p:txBody>
      </p:sp>
      <p:sp>
        <p:nvSpPr>
          <p:cNvPr id="8" name="Platshållare för bild 7"/>
          <p:cNvSpPr>
            <a:spLocks noGrp="1"/>
          </p:cNvSpPr>
          <p:nvPr>
            <p:ph type="pic" sz="quarter" idx="13"/>
          </p:nvPr>
        </p:nvSpPr>
        <p:spPr>
          <a:xfrm>
            <a:off x="0" y="2066925"/>
            <a:ext cx="9144000" cy="3438525"/>
          </a:xfrm>
        </p:spPr>
        <p:txBody>
          <a:bodyPr/>
          <a:lstStyle>
            <a:lvl1pPr marL="0" indent="0">
              <a:buNone/>
              <a:defRPr b="0"/>
            </a:lvl1pPr>
          </a:lstStyle>
          <a:p>
            <a:r>
              <a:rPr lang="sv-SE" smtClean="0"/>
              <a:t>Klicka på ikonen för att lägga till en bild</a:t>
            </a:r>
            <a:endParaRPr lang="sv-SE"/>
          </a:p>
        </p:txBody>
      </p:sp>
      <p:sp>
        <p:nvSpPr>
          <p:cNvPr id="13" name="Platshållare för text 11"/>
          <p:cNvSpPr>
            <a:spLocks noGrp="1"/>
          </p:cNvSpPr>
          <p:nvPr>
            <p:ph type="body" sz="quarter" idx="15"/>
          </p:nvPr>
        </p:nvSpPr>
        <p:spPr>
          <a:xfrm>
            <a:off x="4324928" y="5612277"/>
            <a:ext cx="3312220" cy="153853"/>
          </a:xfrm>
        </p:spPr>
        <p:txBody>
          <a:bodyPr/>
          <a:lstStyle>
            <a:lvl1pPr marL="0" indent="0" algn="r">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Klicka här för att ändra format på bakgrundstexten</a:t>
            </a:r>
          </a:p>
        </p:txBody>
      </p:sp>
    </p:spTree>
    <p:extLst>
      <p:ext uri="{BB962C8B-B14F-4D97-AF65-F5344CB8AC3E}">
        <p14:creationId xmlns:p14="http://schemas.microsoft.com/office/powerpoint/2010/main" val="161619089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Utfallande bild utan rubri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3CEDC6F2-9434-49F3-93AA-0F7EA6BCAC9F}" type="datetime1">
              <a:rPr lang="sv-SE" smtClean="0">
                <a:solidFill>
                  <a:srgbClr val="002B45"/>
                </a:solidFill>
              </a:rPr>
              <a:pPr/>
              <a:t>2018-05-24</a:t>
            </a:fld>
            <a:endParaRPr lang="sv-SE">
              <a:solidFill>
                <a:srgbClr val="002B45"/>
              </a:solidFill>
            </a:endParaRPr>
          </a:p>
        </p:txBody>
      </p:sp>
      <p:sp>
        <p:nvSpPr>
          <p:cNvPr id="3" name="Platshållare för sidfot 2"/>
          <p:cNvSpPr>
            <a:spLocks noGrp="1"/>
          </p:cNvSpPr>
          <p:nvPr>
            <p:ph type="ftr" sz="quarter" idx="11"/>
          </p:nvPr>
        </p:nvSpPr>
        <p:spPr/>
        <p:txBody>
          <a:bodyPr/>
          <a:lstStyle/>
          <a:p>
            <a:endParaRPr lang="sv-SE">
              <a:solidFill>
                <a:srgbClr val="002B45"/>
              </a:solidFill>
            </a:endParaRPr>
          </a:p>
        </p:txBody>
      </p:sp>
      <p:sp>
        <p:nvSpPr>
          <p:cNvPr id="4" name="Platshållare för bildnummer 3"/>
          <p:cNvSpPr>
            <a:spLocks noGrp="1"/>
          </p:cNvSpPr>
          <p:nvPr>
            <p:ph type="sldNum" sz="quarter" idx="12"/>
          </p:nvPr>
        </p:nvSpPr>
        <p:spPr/>
        <p:txBody>
          <a:bodyPr/>
          <a:lstStyle/>
          <a:p>
            <a:fld id="{F3A1DABF-CD59-47A1-8187-10F3203EF599}" type="slidenum">
              <a:rPr lang="sv-SE" smtClean="0">
                <a:solidFill>
                  <a:srgbClr val="002B45"/>
                </a:solidFill>
              </a:rPr>
              <a:pPr/>
              <a:t>‹#›</a:t>
            </a:fld>
            <a:endParaRPr lang="sv-SE">
              <a:solidFill>
                <a:srgbClr val="002B45"/>
              </a:solidFill>
            </a:endParaRPr>
          </a:p>
        </p:txBody>
      </p:sp>
      <p:sp>
        <p:nvSpPr>
          <p:cNvPr id="5" name="Platshållare för bild 7"/>
          <p:cNvSpPr>
            <a:spLocks noGrp="1"/>
          </p:cNvSpPr>
          <p:nvPr>
            <p:ph type="pic" sz="quarter" idx="13"/>
          </p:nvPr>
        </p:nvSpPr>
        <p:spPr>
          <a:xfrm>
            <a:off x="0" y="664235"/>
            <a:ext cx="9144000" cy="5003320"/>
          </a:xfrm>
        </p:spPr>
        <p:txBody>
          <a:bodyPr/>
          <a:lstStyle>
            <a:lvl1pPr marL="0" indent="0">
              <a:buNone/>
              <a:defRPr b="0"/>
            </a:lvl1pPr>
          </a:lstStyle>
          <a:p>
            <a:r>
              <a:rPr lang="sv-SE" smtClean="0"/>
              <a:t>Klicka på ikonen för att lägga till en bild</a:t>
            </a:r>
            <a:endParaRPr lang="sv-SE"/>
          </a:p>
        </p:txBody>
      </p:sp>
    </p:spTree>
    <p:extLst>
      <p:ext uri="{BB962C8B-B14F-4D97-AF65-F5344CB8AC3E}">
        <p14:creationId xmlns:p14="http://schemas.microsoft.com/office/powerpoint/2010/main" val="170640366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a:xfrm>
            <a:off x="803844" y="687600"/>
            <a:ext cx="6957444" cy="1296144"/>
          </a:xfrm>
        </p:spPr>
        <p:txBody>
          <a:bodyPr/>
          <a:lstStyle/>
          <a:p>
            <a:r>
              <a:rPr lang="sv-SE" smtClean="0"/>
              <a:t>Klicka här för att ändra format</a:t>
            </a:r>
            <a:endParaRPr lang="sv-SE" dirty="0"/>
          </a:p>
        </p:txBody>
      </p:sp>
      <p:sp>
        <p:nvSpPr>
          <p:cNvPr id="3" name="Platshållare för datum 2"/>
          <p:cNvSpPr>
            <a:spLocks noGrp="1"/>
          </p:cNvSpPr>
          <p:nvPr>
            <p:ph type="dt" sz="half" idx="10"/>
          </p:nvPr>
        </p:nvSpPr>
        <p:spPr/>
        <p:txBody>
          <a:bodyPr/>
          <a:lstStyle/>
          <a:p>
            <a:fld id="{61AD5545-1C70-4F4F-ABF3-D4AFD29796F6}" type="datetime1">
              <a:rPr lang="sv-SE" smtClean="0">
                <a:solidFill>
                  <a:srgbClr val="002B45"/>
                </a:solidFill>
              </a:rPr>
              <a:pPr/>
              <a:t>2018-05-24</a:t>
            </a:fld>
            <a:endParaRPr lang="sv-SE">
              <a:solidFill>
                <a:srgbClr val="002B45"/>
              </a:solidFill>
            </a:endParaRPr>
          </a:p>
        </p:txBody>
      </p:sp>
      <p:sp>
        <p:nvSpPr>
          <p:cNvPr id="4" name="Platshållare för sidfot 3"/>
          <p:cNvSpPr>
            <a:spLocks noGrp="1"/>
          </p:cNvSpPr>
          <p:nvPr>
            <p:ph type="ftr" sz="quarter" idx="11"/>
          </p:nvPr>
        </p:nvSpPr>
        <p:spPr/>
        <p:txBody>
          <a:bodyPr/>
          <a:lstStyle/>
          <a:p>
            <a:endParaRPr lang="sv-SE">
              <a:solidFill>
                <a:srgbClr val="002B45"/>
              </a:solidFill>
            </a:endParaRPr>
          </a:p>
        </p:txBody>
      </p:sp>
      <p:sp>
        <p:nvSpPr>
          <p:cNvPr id="5" name="Platshållare för bildnummer 4"/>
          <p:cNvSpPr>
            <a:spLocks noGrp="1"/>
          </p:cNvSpPr>
          <p:nvPr>
            <p:ph type="sldNum" sz="quarter" idx="12"/>
          </p:nvPr>
        </p:nvSpPr>
        <p:spPr/>
        <p:txBody>
          <a:bodyPr/>
          <a:lstStyle/>
          <a:p>
            <a:fld id="{F3A1DABF-CD59-47A1-8187-10F3203EF599}" type="slidenum">
              <a:rPr lang="sv-SE" smtClean="0">
                <a:solidFill>
                  <a:srgbClr val="002B45"/>
                </a:solidFill>
              </a:rPr>
              <a:pPr/>
              <a:t>‹#›</a:t>
            </a:fld>
            <a:endParaRPr lang="sv-SE">
              <a:solidFill>
                <a:srgbClr val="002B45"/>
              </a:solidFill>
            </a:endParaRPr>
          </a:p>
        </p:txBody>
      </p:sp>
    </p:spTree>
    <p:extLst>
      <p:ext uri="{BB962C8B-B14F-4D97-AF65-F5344CB8AC3E}">
        <p14:creationId xmlns:p14="http://schemas.microsoft.com/office/powerpoint/2010/main" val="95563500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Slutsida">
    <p:spTree>
      <p:nvGrpSpPr>
        <p:cNvPr id="1" name=""/>
        <p:cNvGrpSpPr/>
        <p:nvPr/>
      </p:nvGrpSpPr>
      <p:grpSpPr>
        <a:xfrm>
          <a:off x="0" y="0"/>
          <a:ext cx="0" cy="0"/>
          <a:chOff x="0" y="0"/>
          <a:chExt cx="0" cy="0"/>
        </a:xfrm>
      </p:grpSpPr>
      <p:sp>
        <p:nvSpPr>
          <p:cNvPr id="10" name="Rektangel 9"/>
          <p:cNvSpPr/>
          <p:nvPr userDrawn="1"/>
        </p:nvSpPr>
        <p:spPr>
          <a:xfrm>
            <a:off x="0" y="0"/>
            <a:ext cx="9144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DAD7CB"/>
              </a:solidFill>
            </a:endParaRPr>
          </a:p>
        </p:txBody>
      </p:sp>
      <p:sp>
        <p:nvSpPr>
          <p:cNvPr id="8" name="Rektangel 2"/>
          <p:cNvSpPr/>
          <p:nvPr userDrawn="1"/>
        </p:nvSpPr>
        <p:spPr>
          <a:xfrm>
            <a:off x="0" y="1543050"/>
            <a:ext cx="9144000" cy="5314950"/>
          </a:xfrm>
          <a:custGeom>
            <a:avLst/>
            <a:gdLst>
              <a:gd name="connsiteX0" fmla="*/ 0 w 9144000"/>
              <a:gd name="connsiteY0" fmla="*/ 0 h 5314950"/>
              <a:gd name="connsiteX1" fmla="*/ 9144000 w 9144000"/>
              <a:gd name="connsiteY1" fmla="*/ 0 h 5314950"/>
              <a:gd name="connsiteX2" fmla="*/ 9144000 w 9144000"/>
              <a:gd name="connsiteY2" fmla="*/ 5314950 h 5314950"/>
              <a:gd name="connsiteX3" fmla="*/ 0 w 9144000"/>
              <a:gd name="connsiteY3" fmla="*/ 5314950 h 5314950"/>
              <a:gd name="connsiteX4" fmla="*/ 0 w 9144000"/>
              <a:gd name="connsiteY4" fmla="*/ 0 h 5314950"/>
              <a:gd name="connsiteX0" fmla="*/ 0 w 9144000"/>
              <a:gd name="connsiteY0" fmla="*/ 2771775 h 5314950"/>
              <a:gd name="connsiteX1" fmla="*/ 9144000 w 9144000"/>
              <a:gd name="connsiteY1" fmla="*/ 0 h 5314950"/>
              <a:gd name="connsiteX2" fmla="*/ 9144000 w 9144000"/>
              <a:gd name="connsiteY2" fmla="*/ 5314950 h 5314950"/>
              <a:gd name="connsiteX3" fmla="*/ 0 w 9144000"/>
              <a:gd name="connsiteY3" fmla="*/ 5314950 h 5314950"/>
              <a:gd name="connsiteX4" fmla="*/ 0 w 9144000"/>
              <a:gd name="connsiteY4" fmla="*/ 2771775 h 5314950"/>
              <a:gd name="connsiteX0" fmla="*/ 0 w 9144000"/>
              <a:gd name="connsiteY0" fmla="*/ 2352675 h 5314950"/>
              <a:gd name="connsiteX1" fmla="*/ 9144000 w 9144000"/>
              <a:gd name="connsiteY1" fmla="*/ 0 h 5314950"/>
              <a:gd name="connsiteX2" fmla="*/ 9144000 w 9144000"/>
              <a:gd name="connsiteY2" fmla="*/ 5314950 h 5314950"/>
              <a:gd name="connsiteX3" fmla="*/ 0 w 9144000"/>
              <a:gd name="connsiteY3" fmla="*/ 5314950 h 5314950"/>
              <a:gd name="connsiteX4" fmla="*/ 0 w 9144000"/>
              <a:gd name="connsiteY4" fmla="*/ 2352675 h 5314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5314950">
                <a:moveTo>
                  <a:pt x="0" y="2352675"/>
                </a:moveTo>
                <a:lnTo>
                  <a:pt x="9144000" y="0"/>
                </a:lnTo>
                <a:lnTo>
                  <a:pt x="9144000" y="5314950"/>
                </a:lnTo>
                <a:lnTo>
                  <a:pt x="0" y="5314950"/>
                </a:lnTo>
                <a:lnTo>
                  <a:pt x="0" y="2352675"/>
                </a:lnTo>
                <a:close/>
              </a:path>
            </a:pathLst>
          </a:custGeom>
          <a:solidFill>
            <a:srgbClr val="A5AC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900" smtClean="0">
              <a:solidFill>
                <a:srgbClr val="000000"/>
              </a:solidFill>
            </a:endParaRPr>
          </a:p>
        </p:txBody>
      </p:sp>
      <p:pic>
        <p:nvPicPr>
          <p:cNvPr id="9" name="Bildobjekt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0800" y="6210000"/>
            <a:ext cx="1396800" cy="293233"/>
          </a:xfrm>
          <a:prstGeom prst="rect">
            <a:avLst/>
          </a:prstGeom>
        </p:spPr>
      </p:pic>
    </p:spTree>
    <p:extLst>
      <p:ext uri="{BB962C8B-B14F-4D97-AF65-F5344CB8AC3E}">
        <p14:creationId xmlns:p14="http://schemas.microsoft.com/office/powerpoint/2010/main" val="423795204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16" name="Rektangel 15"/>
          <p:cNvSpPr/>
          <p:nvPr userDrawn="1"/>
        </p:nvSpPr>
        <p:spPr>
          <a:xfrm>
            <a:off x="0" y="0"/>
            <a:ext cx="9144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DAD7CB"/>
              </a:solidFill>
            </a:endParaRPr>
          </a:p>
        </p:txBody>
      </p:sp>
      <p:sp>
        <p:nvSpPr>
          <p:cNvPr id="9" name="Platshållare för bild 8"/>
          <p:cNvSpPr>
            <a:spLocks noGrp="1"/>
          </p:cNvSpPr>
          <p:nvPr>
            <p:ph type="pic" sz="quarter" idx="13"/>
          </p:nvPr>
        </p:nvSpPr>
        <p:spPr>
          <a:xfrm>
            <a:off x="0" y="4173579"/>
            <a:ext cx="9147600" cy="2684421"/>
          </a:xfrm>
          <a:custGeom>
            <a:avLst/>
            <a:gdLst>
              <a:gd name="connsiteX0" fmla="*/ 0 w 9147600"/>
              <a:gd name="connsiteY0" fmla="*/ 0 h 2708275"/>
              <a:gd name="connsiteX1" fmla="*/ 9147600 w 9147600"/>
              <a:gd name="connsiteY1" fmla="*/ 0 h 2708275"/>
              <a:gd name="connsiteX2" fmla="*/ 9147600 w 9147600"/>
              <a:gd name="connsiteY2" fmla="*/ 2708275 h 2708275"/>
              <a:gd name="connsiteX3" fmla="*/ 0 w 9147600"/>
              <a:gd name="connsiteY3" fmla="*/ 2708275 h 2708275"/>
              <a:gd name="connsiteX4" fmla="*/ 0 w 9147600"/>
              <a:gd name="connsiteY4" fmla="*/ 0 h 2708275"/>
              <a:gd name="connsiteX0" fmla="*/ 15903 w 9147600"/>
              <a:gd name="connsiteY0" fmla="*/ 2313829 h 2708275"/>
              <a:gd name="connsiteX1" fmla="*/ 9147600 w 9147600"/>
              <a:gd name="connsiteY1" fmla="*/ 0 h 2708275"/>
              <a:gd name="connsiteX2" fmla="*/ 9147600 w 9147600"/>
              <a:gd name="connsiteY2" fmla="*/ 2708275 h 2708275"/>
              <a:gd name="connsiteX3" fmla="*/ 0 w 9147600"/>
              <a:gd name="connsiteY3" fmla="*/ 2708275 h 2708275"/>
              <a:gd name="connsiteX4" fmla="*/ 15903 w 9147600"/>
              <a:gd name="connsiteY4" fmla="*/ 2313829 h 2708275"/>
              <a:gd name="connsiteX0" fmla="*/ 0 w 9155551"/>
              <a:gd name="connsiteY0" fmla="*/ 2313829 h 2708275"/>
              <a:gd name="connsiteX1" fmla="*/ 9155551 w 9155551"/>
              <a:gd name="connsiteY1" fmla="*/ 0 h 2708275"/>
              <a:gd name="connsiteX2" fmla="*/ 9155551 w 9155551"/>
              <a:gd name="connsiteY2" fmla="*/ 2708275 h 2708275"/>
              <a:gd name="connsiteX3" fmla="*/ 7951 w 9155551"/>
              <a:gd name="connsiteY3" fmla="*/ 2708275 h 2708275"/>
              <a:gd name="connsiteX4" fmla="*/ 0 w 9155551"/>
              <a:gd name="connsiteY4" fmla="*/ 2313829 h 2708275"/>
              <a:gd name="connsiteX0" fmla="*/ 0 w 9155551"/>
              <a:gd name="connsiteY0" fmla="*/ 2289975 h 2684421"/>
              <a:gd name="connsiteX1" fmla="*/ 9139649 w 9155551"/>
              <a:gd name="connsiteY1" fmla="*/ 0 h 2684421"/>
              <a:gd name="connsiteX2" fmla="*/ 9155551 w 9155551"/>
              <a:gd name="connsiteY2" fmla="*/ 2684421 h 2684421"/>
              <a:gd name="connsiteX3" fmla="*/ 7951 w 9155551"/>
              <a:gd name="connsiteY3" fmla="*/ 2684421 h 2684421"/>
              <a:gd name="connsiteX4" fmla="*/ 0 w 9155551"/>
              <a:gd name="connsiteY4" fmla="*/ 2289975 h 2684421"/>
              <a:gd name="connsiteX0" fmla="*/ 0 w 9155551"/>
              <a:gd name="connsiteY0" fmla="*/ 2289975 h 2684421"/>
              <a:gd name="connsiteX1" fmla="*/ 9139649 w 9155551"/>
              <a:gd name="connsiteY1" fmla="*/ 0 h 2684421"/>
              <a:gd name="connsiteX2" fmla="*/ 9155551 w 9155551"/>
              <a:gd name="connsiteY2" fmla="*/ 2684421 h 2684421"/>
              <a:gd name="connsiteX3" fmla="*/ 7951 w 9155551"/>
              <a:gd name="connsiteY3" fmla="*/ 2684421 h 2684421"/>
              <a:gd name="connsiteX4" fmla="*/ 0 w 9155551"/>
              <a:gd name="connsiteY4" fmla="*/ 2289975 h 2684421"/>
              <a:gd name="connsiteX0" fmla="*/ 1 w 9147600"/>
              <a:gd name="connsiteY0" fmla="*/ 2337683 h 2684421"/>
              <a:gd name="connsiteX1" fmla="*/ 9131698 w 9147600"/>
              <a:gd name="connsiteY1" fmla="*/ 0 h 2684421"/>
              <a:gd name="connsiteX2" fmla="*/ 9147600 w 9147600"/>
              <a:gd name="connsiteY2" fmla="*/ 2684421 h 2684421"/>
              <a:gd name="connsiteX3" fmla="*/ 0 w 9147600"/>
              <a:gd name="connsiteY3" fmla="*/ 2684421 h 2684421"/>
              <a:gd name="connsiteX4" fmla="*/ 1 w 9147600"/>
              <a:gd name="connsiteY4" fmla="*/ 2337683 h 2684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7600" h="2684421">
                <a:moveTo>
                  <a:pt x="1" y="2337683"/>
                </a:moveTo>
                <a:lnTo>
                  <a:pt x="9131698" y="0"/>
                </a:lnTo>
                <a:cubicBezTo>
                  <a:pt x="9136999" y="894807"/>
                  <a:pt x="9142299" y="1789614"/>
                  <a:pt x="9147600" y="2684421"/>
                </a:cubicBezTo>
                <a:lnTo>
                  <a:pt x="0" y="2684421"/>
                </a:lnTo>
                <a:cubicBezTo>
                  <a:pt x="0" y="2568842"/>
                  <a:pt x="1" y="2453262"/>
                  <a:pt x="1" y="2337683"/>
                </a:cubicBezTo>
                <a:close/>
              </a:path>
            </a:pathLst>
          </a:custGeom>
          <a:solidFill>
            <a:srgbClr val="A5ACAF"/>
          </a:solidFill>
        </p:spPr>
        <p:txBody>
          <a:bodyPr anchor="b" anchorCtr="0"/>
          <a:lstStyle>
            <a:lvl1pPr marL="0" indent="0" algn="r">
              <a:buNone/>
              <a:defRPr b="0"/>
            </a:lvl1pPr>
          </a:lstStyle>
          <a:p>
            <a:r>
              <a:rPr lang="sv-SE" smtClean="0"/>
              <a:t>Klicka på ikonen för att lägga till en bild</a:t>
            </a:r>
            <a:endParaRPr lang="sv-SE" dirty="0"/>
          </a:p>
        </p:txBody>
      </p:sp>
      <p:sp>
        <p:nvSpPr>
          <p:cNvPr id="2" name="Rubrik 1"/>
          <p:cNvSpPr>
            <a:spLocks noGrp="1"/>
          </p:cNvSpPr>
          <p:nvPr>
            <p:ph type="ctrTitle"/>
          </p:nvPr>
        </p:nvSpPr>
        <p:spPr>
          <a:xfrm>
            <a:off x="784342" y="2059055"/>
            <a:ext cx="7772400" cy="1104900"/>
          </a:xfrm>
        </p:spPr>
        <p:txBody>
          <a:bodyPr/>
          <a:lstStyle>
            <a:lvl1pPr>
              <a:defRPr sz="3400">
                <a:solidFill>
                  <a:srgbClr val="E98300"/>
                </a:solidFill>
              </a:defRPr>
            </a:lvl1pPr>
          </a:lstStyle>
          <a:p>
            <a:r>
              <a:rPr lang="sv-SE" smtClean="0"/>
              <a:t>Klicka här för att ändra format</a:t>
            </a:r>
            <a:endParaRPr lang="sv-SE" dirty="0"/>
          </a:p>
        </p:txBody>
      </p:sp>
      <p:sp>
        <p:nvSpPr>
          <p:cNvPr id="3" name="Underrubrik 2"/>
          <p:cNvSpPr>
            <a:spLocks noGrp="1"/>
          </p:cNvSpPr>
          <p:nvPr>
            <p:ph type="subTitle" idx="1"/>
          </p:nvPr>
        </p:nvSpPr>
        <p:spPr>
          <a:xfrm>
            <a:off x="801688" y="4266501"/>
            <a:ext cx="5858518" cy="232375"/>
          </a:xfrm>
        </p:spPr>
        <p:txBody>
          <a:bodyPr/>
          <a:lstStyle>
            <a:lvl1pPr marL="0" indent="0" algn="l">
              <a:spcBef>
                <a:spcPts val="0"/>
              </a:spcBef>
              <a:spcAft>
                <a:spcPts val="0"/>
              </a:spcAft>
              <a:buNone/>
              <a:defRPr sz="14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dirty="0"/>
          </a:p>
        </p:txBody>
      </p:sp>
      <p:sp>
        <p:nvSpPr>
          <p:cNvPr id="4" name="Platshållare för datum 3"/>
          <p:cNvSpPr>
            <a:spLocks noGrp="1"/>
          </p:cNvSpPr>
          <p:nvPr>
            <p:ph type="dt" sz="half" idx="10"/>
          </p:nvPr>
        </p:nvSpPr>
        <p:spPr>
          <a:xfrm>
            <a:off x="817590" y="5380362"/>
            <a:ext cx="1152128" cy="267235"/>
          </a:xfrm>
        </p:spPr>
        <p:txBody>
          <a:bodyPr/>
          <a:lstStyle>
            <a:lvl1pPr>
              <a:defRPr sz="900" b="1">
                <a:solidFill>
                  <a:srgbClr val="FFFFFF"/>
                </a:solidFill>
              </a:defRPr>
            </a:lvl1pPr>
          </a:lstStyle>
          <a:p>
            <a:fld id="{FAAB8875-6C3E-4FCC-B0F0-661A4B4664BA}" type="datetime1">
              <a:rPr lang="sv-SE" smtClean="0"/>
              <a:pPr/>
              <a:t>2018-05-24</a:t>
            </a:fld>
            <a:endParaRPr lang="sv-SE" dirty="0"/>
          </a:p>
        </p:txBody>
      </p:sp>
      <p:sp>
        <p:nvSpPr>
          <p:cNvPr id="14" name="Platshållare för text 13"/>
          <p:cNvSpPr>
            <a:spLocks noGrp="1"/>
          </p:cNvSpPr>
          <p:nvPr>
            <p:ph type="body" sz="quarter" idx="14"/>
          </p:nvPr>
        </p:nvSpPr>
        <p:spPr>
          <a:xfrm>
            <a:off x="801688" y="4475023"/>
            <a:ext cx="5858544" cy="722312"/>
          </a:xfrm>
        </p:spPr>
        <p:txBody>
          <a:bodyPr/>
          <a:lstStyle>
            <a:lvl1pPr marL="0" indent="0">
              <a:spcBef>
                <a:spcPts val="0"/>
              </a:spcBef>
              <a:spcAft>
                <a:spcPts val="0"/>
              </a:spcAft>
              <a:buNone/>
              <a:defRPr sz="1400" b="0">
                <a:solidFill>
                  <a:srgbClr val="FFFFFF"/>
                </a:solidFill>
              </a:defRPr>
            </a:lvl1pPr>
            <a:lvl2pPr marL="285750" indent="0">
              <a:buNone/>
              <a:defRPr sz="1400">
                <a:solidFill>
                  <a:schemeClr val="bg2"/>
                </a:solidFill>
              </a:defRPr>
            </a:lvl2pPr>
            <a:lvl3pPr marL="539750" indent="0">
              <a:buNone/>
              <a:defRPr sz="1400">
                <a:solidFill>
                  <a:schemeClr val="bg2"/>
                </a:solidFill>
              </a:defRPr>
            </a:lvl3pPr>
            <a:lvl4pPr marL="723900" indent="0">
              <a:buNone/>
              <a:defRPr sz="1400">
                <a:solidFill>
                  <a:schemeClr val="bg2"/>
                </a:solidFill>
              </a:defRPr>
            </a:lvl4pPr>
            <a:lvl5pPr marL="927100" indent="0">
              <a:buNone/>
              <a:defRPr sz="1400">
                <a:solidFill>
                  <a:schemeClr val="bg2"/>
                </a:solidFill>
              </a:defRPr>
            </a:lvl5pPr>
          </a:lstStyle>
          <a:p>
            <a:pPr lvl="0"/>
            <a:r>
              <a:rPr lang="sv-SE" smtClean="0"/>
              <a:t>Klicka här för att ändra format på bakgrundstexten</a:t>
            </a:r>
          </a:p>
        </p:txBody>
      </p:sp>
      <p:pic>
        <p:nvPicPr>
          <p:cNvPr id="5" name="Bildobjekt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1214" y="800439"/>
            <a:ext cx="2592000" cy="544144"/>
          </a:xfrm>
          <a:prstGeom prst="rect">
            <a:avLst/>
          </a:prstGeom>
        </p:spPr>
      </p:pic>
    </p:spTree>
    <p:extLst>
      <p:ext uri="{BB962C8B-B14F-4D97-AF65-F5344CB8AC3E}">
        <p14:creationId xmlns:p14="http://schemas.microsoft.com/office/powerpoint/2010/main" val="1119789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ubrik, text och bild höger - 2">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r>
              <a:rPr lang="sv-SE" smtClean="0"/>
              <a:t>20xx-xx-xx</a:t>
            </a:r>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5" name="Platshållare för bildnummer 4"/>
          <p:cNvSpPr>
            <a:spLocks noGrp="1"/>
          </p:cNvSpPr>
          <p:nvPr>
            <p:ph type="sldNum" sz="quarter" idx="12"/>
          </p:nvPr>
        </p:nvSpPr>
        <p:spPr/>
        <p:txBody>
          <a:bodyPr/>
          <a:lstStyle/>
          <a:p>
            <a:fld id="{F3A1DABF-CD59-47A1-8187-10F3203EF599}" type="slidenum">
              <a:rPr lang="sv-SE" smtClean="0"/>
              <a:pPr/>
              <a:t>‹#›</a:t>
            </a:fld>
            <a:endParaRPr lang="sv-SE" dirty="0"/>
          </a:p>
        </p:txBody>
      </p:sp>
      <p:sp>
        <p:nvSpPr>
          <p:cNvPr id="6" name="Rubrik 1"/>
          <p:cNvSpPr>
            <a:spLocks noGrp="1"/>
          </p:cNvSpPr>
          <p:nvPr>
            <p:ph type="title"/>
          </p:nvPr>
        </p:nvSpPr>
        <p:spPr>
          <a:xfrm>
            <a:off x="803844" y="687600"/>
            <a:ext cx="6828537" cy="1296144"/>
          </a:xfrm>
        </p:spPr>
        <p:txBody>
          <a:bodyPr/>
          <a:lstStyle/>
          <a:p>
            <a:r>
              <a:rPr lang="sv-SE" smtClean="0"/>
              <a:t>Klicka här för att ändra format</a:t>
            </a:r>
            <a:endParaRPr lang="sv-SE" dirty="0"/>
          </a:p>
        </p:txBody>
      </p:sp>
      <p:sp>
        <p:nvSpPr>
          <p:cNvPr id="7" name="Platshållare för innehåll 7"/>
          <p:cNvSpPr>
            <a:spLocks noGrp="1"/>
          </p:cNvSpPr>
          <p:nvPr>
            <p:ph sz="quarter" idx="13"/>
          </p:nvPr>
        </p:nvSpPr>
        <p:spPr>
          <a:xfrm>
            <a:off x="801688" y="2139350"/>
            <a:ext cx="3410272" cy="3632799"/>
          </a:xfrm>
        </p:spPr>
        <p:txBody>
          <a:bodyPr/>
          <a:lstStyle>
            <a:lvl1pPr marL="0" marR="0" indent="0" algn="l" defTabSz="914400" rtl="0" eaLnBrk="1" fontAlgn="auto" latinLnBrk="0" hangingPunct="1">
              <a:lnSpc>
                <a:spcPct val="100000"/>
              </a:lnSpc>
              <a:spcBef>
                <a:spcPts val="800"/>
              </a:spcBef>
              <a:spcAft>
                <a:spcPts val="800"/>
              </a:spcAft>
              <a:buClrTx/>
              <a:buSzPct val="115000"/>
              <a:buFont typeface="Century Gothic" pitchFamily="34" charset="0"/>
              <a:buNone/>
              <a:tabLst/>
              <a:defRPr sz="2000"/>
            </a:lvl1pPr>
            <a:lvl2pPr>
              <a:defRPr sz="2000"/>
            </a:lvl2pPr>
          </a:lstStyle>
          <a:p>
            <a:pPr marL="0" marR="0" lvl="0" indent="0" algn="l" defTabSz="914400" rtl="0" eaLnBrk="1" fontAlgn="auto" latinLnBrk="0" hangingPunct="1">
              <a:lnSpc>
                <a:spcPct val="100000"/>
              </a:lnSpc>
              <a:spcBef>
                <a:spcPts val="800"/>
              </a:spcBef>
              <a:spcAft>
                <a:spcPts val="800"/>
              </a:spcAft>
              <a:buClrTx/>
              <a:buSzPct val="115000"/>
              <a:buFont typeface="Century Gothic" pitchFamily="34" charset="0"/>
              <a:buNone/>
              <a:tabLst/>
              <a:defRPr/>
            </a:pPr>
            <a:r>
              <a:rPr lang="sv-SE" smtClean="0"/>
              <a:t>Klicka här för att ändra format på bakgrundstexten</a:t>
            </a:r>
          </a:p>
          <a:p>
            <a:pPr marL="0" marR="0" lvl="1" indent="0" algn="l" defTabSz="914400" rtl="0" eaLnBrk="1" fontAlgn="auto" latinLnBrk="0" hangingPunct="1">
              <a:lnSpc>
                <a:spcPct val="100000"/>
              </a:lnSpc>
              <a:spcBef>
                <a:spcPts val="800"/>
              </a:spcBef>
              <a:spcAft>
                <a:spcPts val="800"/>
              </a:spcAft>
              <a:buClrTx/>
              <a:buSzPct val="115000"/>
              <a:buFont typeface="Century Gothic" pitchFamily="34" charset="0"/>
              <a:buNone/>
              <a:tabLst/>
              <a:defRPr/>
            </a:pPr>
            <a:r>
              <a:rPr lang="sv-SE" smtClean="0"/>
              <a:t>Nivå två</a:t>
            </a:r>
          </a:p>
        </p:txBody>
      </p:sp>
      <p:sp>
        <p:nvSpPr>
          <p:cNvPr id="8" name="Platshållare för bild 8"/>
          <p:cNvSpPr>
            <a:spLocks noGrp="1"/>
          </p:cNvSpPr>
          <p:nvPr>
            <p:ph type="pic" sz="quarter" idx="14"/>
          </p:nvPr>
        </p:nvSpPr>
        <p:spPr>
          <a:xfrm>
            <a:off x="4325509" y="2127600"/>
            <a:ext cx="3481397" cy="3439984"/>
          </a:xfrm>
        </p:spPr>
        <p:txBody>
          <a:bodyPr/>
          <a:lstStyle>
            <a:lvl1pPr marL="0" indent="0">
              <a:buNone/>
              <a:defRPr b="0"/>
            </a:lvl1pPr>
          </a:lstStyle>
          <a:p>
            <a:r>
              <a:rPr lang="sv-SE" smtClean="0"/>
              <a:t>Klicka på ikonen för att lägga till en bild</a:t>
            </a:r>
            <a:endParaRPr lang="sv-SE"/>
          </a:p>
        </p:txBody>
      </p:sp>
      <p:sp>
        <p:nvSpPr>
          <p:cNvPr id="9" name="Platshållare för text 11"/>
          <p:cNvSpPr>
            <a:spLocks noGrp="1"/>
          </p:cNvSpPr>
          <p:nvPr>
            <p:ph type="body" sz="quarter" idx="15"/>
          </p:nvPr>
        </p:nvSpPr>
        <p:spPr>
          <a:xfrm>
            <a:off x="630239" y="5221275"/>
            <a:ext cx="3422236" cy="367200"/>
          </a:xfrm>
        </p:spPr>
        <p:txBody>
          <a:bodyPr anchor="b" anchorCtr="0"/>
          <a:lstStyle>
            <a:lvl1pPr marL="0" indent="0" algn="r">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Klicka här för att ändra format på bakgrundstexten</a:t>
            </a:r>
          </a:p>
        </p:txBody>
      </p:sp>
    </p:spTree>
    <p:extLst>
      <p:ext uri="{BB962C8B-B14F-4D97-AF65-F5344CB8AC3E}">
        <p14:creationId xmlns:p14="http://schemas.microsoft.com/office/powerpoint/2010/main" val="325388718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Kapitelsida med plats för bild">
    <p:spTree>
      <p:nvGrpSpPr>
        <p:cNvPr id="1" name=""/>
        <p:cNvGrpSpPr/>
        <p:nvPr/>
      </p:nvGrpSpPr>
      <p:grpSpPr>
        <a:xfrm>
          <a:off x="0" y="0"/>
          <a:ext cx="0" cy="0"/>
          <a:chOff x="0" y="0"/>
          <a:chExt cx="0" cy="0"/>
        </a:xfrm>
      </p:grpSpPr>
      <p:sp>
        <p:nvSpPr>
          <p:cNvPr id="10" name="Rektangel 9"/>
          <p:cNvSpPr/>
          <p:nvPr userDrawn="1"/>
        </p:nvSpPr>
        <p:spPr>
          <a:xfrm>
            <a:off x="0" y="0"/>
            <a:ext cx="9144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DAD7CB"/>
              </a:solidFill>
            </a:endParaRPr>
          </a:p>
        </p:txBody>
      </p:sp>
      <p:sp>
        <p:nvSpPr>
          <p:cNvPr id="9" name="Platshållare för bild 8"/>
          <p:cNvSpPr>
            <a:spLocks noGrp="1"/>
          </p:cNvSpPr>
          <p:nvPr>
            <p:ph type="pic" sz="quarter" idx="13"/>
          </p:nvPr>
        </p:nvSpPr>
        <p:spPr>
          <a:xfrm>
            <a:off x="0" y="1548841"/>
            <a:ext cx="9147600" cy="5309159"/>
          </a:xfrm>
          <a:custGeom>
            <a:avLst/>
            <a:gdLst>
              <a:gd name="connsiteX0" fmla="*/ 0 w 9147600"/>
              <a:gd name="connsiteY0" fmla="*/ 0 h 2708275"/>
              <a:gd name="connsiteX1" fmla="*/ 9147600 w 9147600"/>
              <a:gd name="connsiteY1" fmla="*/ 0 h 2708275"/>
              <a:gd name="connsiteX2" fmla="*/ 9147600 w 9147600"/>
              <a:gd name="connsiteY2" fmla="*/ 2708275 h 2708275"/>
              <a:gd name="connsiteX3" fmla="*/ 0 w 9147600"/>
              <a:gd name="connsiteY3" fmla="*/ 2708275 h 2708275"/>
              <a:gd name="connsiteX4" fmla="*/ 0 w 9147600"/>
              <a:gd name="connsiteY4" fmla="*/ 0 h 2708275"/>
              <a:gd name="connsiteX0" fmla="*/ 15903 w 9147600"/>
              <a:gd name="connsiteY0" fmla="*/ 2313829 h 2708275"/>
              <a:gd name="connsiteX1" fmla="*/ 9147600 w 9147600"/>
              <a:gd name="connsiteY1" fmla="*/ 0 h 2708275"/>
              <a:gd name="connsiteX2" fmla="*/ 9147600 w 9147600"/>
              <a:gd name="connsiteY2" fmla="*/ 2708275 h 2708275"/>
              <a:gd name="connsiteX3" fmla="*/ 0 w 9147600"/>
              <a:gd name="connsiteY3" fmla="*/ 2708275 h 2708275"/>
              <a:gd name="connsiteX4" fmla="*/ 15903 w 9147600"/>
              <a:gd name="connsiteY4" fmla="*/ 2313829 h 2708275"/>
              <a:gd name="connsiteX0" fmla="*/ 0 w 9155551"/>
              <a:gd name="connsiteY0" fmla="*/ 2313829 h 2708275"/>
              <a:gd name="connsiteX1" fmla="*/ 9155551 w 9155551"/>
              <a:gd name="connsiteY1" fmla="*/ 0 h 2708275"/>
              <a:gd name="connsiteX2" fmla="*/ 9155551 w 9155551"/>
              <a:gd name="connsiteY2" fmla="*/ 2708275 h 2708275"/>
              <a:gd name="connsiteX3" fmla="*/ 7951 w 9155551"/>
              <a:gd name="connsiteY3" fmla="*/ 2708275 h 2708275"/>
              <a:gd name="connsiteX4" fmla="*/ 0 w 9155551"/>
              <a:gd name="connsiteY4" fmla="*/ 2313829 h 2708275"/>
              <a:gd name="connsiteX0" fmla="*/ 0 w 9155551"/>
              <a:gd name="connsiteY0" fmla="*/ 2289975 h 2684421"/>
              <a:gd name="connsiteX1" fmla="*/ 9139649 w 9155551"/>
              <a:gd name="connsiteY1" fmla="*/ 0 h 2684421"/>
              <a:gd name="connsiteX2" fmla="*/ 9155551 w 9155551"/>
              <a:gd name="connsiteY2" fmla="*/ 2684421 h 2684421"/>
              <a:gd name="connsiteX3" fmla="*/ 7951 w 9155551"/>
              <a:gd name="connsiteY3" fmla="*/ 2684421 h 2684421"/>
              <a:gd name="connsiteX4" fmla="*/ 0 w 9155551"/>
              <a:gd name="connsiteY4" fmla="*/ 2289975 h 2684421"/>
              <a:gd name="connsiteX0" fmla="*/ 0 w 9155551"/>
              <a:gd name="connsiteY0" fmla="*/ 2289975 h 2684421"/>
              <a:gd name="connsiteX1" fmla="*/ 9139649 w 9155551"/>
              <a:gd name="connsiteY1" fmla="*/ 0 h 2684421"/>
              <a:gd name="connsiteX2" fmla="*/ 9155551 w 9155551"/>
              <a:gd name="connsiteY2" fmla="*/ 2684421 h 2684421"/>
              <a:gd name="connsiteX3" fmla="*/ 7951 w 9155551"/>
              <a:gd name="connsiteY3" fmla="*/ 2684421 h 2684421"/>
              <a:gd name="connsiteX4" fmla="*/ 0 w 9155551"/>
              <a:gd name="connsiteY4" fmla="*/ 2289975 h 2684421"/>
              <a:gd name="connsiteX0" fmla="*/ 1 w 9147600"/>
              <a:gd name="connsiteY0" fmla="*/ 2337683 h 2684421"/>
              <a:gd name="connsiteX1" fmla="*/ 9131698 w 9147600"/>
              <a:gd name="connsiteY1" fmla="*/ 0 h 2684421"/>
              <a:gd name="connsiteX2" fmla="*/ 9147600 w 9147600"/>
              <a:gd name="connsiteY2" fmla="*/ 2684421 h 2684421"/>
              <a:gd name="connsiteX3" fmla="*/ 0 w 9147600"/>
              <a:gd name="connsiteY3" fmla="*/ 2684421 h 2684421"/>
              <a:gd name="connsiteX4" fmla="*/ 1 w 9147600"/>
              <a:gd name="connsiteY4" fmla="*/ 2337683 h 2684421"/>
              <a:gd name="connsiteX0" fmla="*/ 1 w 9147600"/>
              <a:gd name="connsiteY0" fmla="*/ 1182114 h 2684421"/>
              <a:gd name="connsiteX1" fmla="*/ 9131698 w 9147600"/>
              <a:gd name="connsiteY1" fmla="*/ 0 h 2684421"/>
              <a:gd name="connsiteX2" fmla="*/ 9147600 w 9147600"/>
              <a:gd name="connsiteY2" fmla="*/ 2684421 h 2684421"/>
              <a:gd name="connsiteX3" fmla="*/ 0 w 9147600"/>
              <a:gd name="connsiteY3" fmla="*/ 2684421 h 2684421"/>
              <a:gd name="connsiteX4" fmla="*/ 1 w 9147600"/>
              <a:gd name="connsiteY4" fmla="*/ 1182114 h 2684421"/>
              <a:gd name="connsiteX0" fmla="*/ 1 w 9147600"/>
              <a:gd name="connsiteY0" fmla="*/ 1186140 h 2688447"/>
              <a:gd name="connsiteX1" fmla="*/ 9139649 w 9147600"/>
              <a:gd name="connsiteY1" fmla="*/ 0 h 2688447"/>
              <a:gd name="connsiteX2" fmla="*/ 9147600 w 9147600"/>
              <a:gd name="connsiteY2" fmla="*/ 2688447 h 2688447"/>
              <a:gd name="connsiteX3" fmla="*/ 0 w 9147600"/>
              <a:gd name="connsiteY3" fmla="*/ 2688447 h 2688447"/>
              <a:gd name="connsiteX4" fmla="*/ 1 w 9147600"/>
              <a:gd name="connsiteY4" fmla="*/ 1186140 h 2688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7600" h="2688447">
                <a:moveTo>
                  <a:pt x="1" y="1186140"/>
                </a:moveTo>
                <a:lnTo>
                  <a:pt x="9139649" y="0"/>
                </a:lnTo>
                <a:cubicBezTo>
                  <a:pt x="9144950" y="894807"/>
                  <a:pt x="9142299" y="1793640"/>
                  <a:pt x="9147600" y="2688447"/>
                </a:cubicBezTo>
                <a:lnTo>
                  <a:pt x="0" y="2688447"/>
                </a:lnTo>
                <a:cubicBezTo>
                  <a:pt x="0" y="2572868"/>
                  <a:pt x="1" y="1301719"/>
                  <a:pt x="1" y="1186140"/>
                </a:cubicBezTo>
                <a:close/>
              </a:path>
            </a:pathLst>
          </a:custGeom>
          <a:solidFill>
            <a:srgbClr val="A5ACAF"/>
          </a:solidFill>
        </p:spPr>
        <p:txBody>
          <a:bodyPr anchor="b" anchorCtr="0"/>
          <a:lstStyle>
            <a:lvl1pPr marL="0" indent="0" algn="r">
              <a:buNone/>
              <a:defRPr b="0"/>
            </a:lvl1pPr>
          </a:lstStyle>
          <a:p>
            <a:r>
              <a:rPr lang="sv-SE" smtClean="0"/>
              <a:t>Klicka på ikonen för att lägga till en bild</a:t>
            </a:r>
            <a:endParaRPr lang="sv-SE" dirty="0"/>
          </a:p>
        </p:txBody>
      </p:sp>
      <p:sp>
        <p:nvSpPr>
          <p:cNvPr id="2" name="Rubrik 1"/>
          <p:cNvSpPr>
            <a:spLocks noGrp="1"/>
          </p:cNvSpPr>
          <p:nvPr>
            <p:ph type="ctrTitle"/>
          </p:nvPr>
        </p:nvSpPr>
        <p:spPr>
          <a:xfrm>
            <a:off x="784342" y="725700"/>
            <a:ext cx="7772400" cy="1408385"/>
          </a:xfrm>
        </p:spPr>
        <p:txBody>
          <a:bodyPr/>
          <a:lstStyle>
            <a:lvl1pPr>
              <a:defRPr sz="3400">
                <a:solidFill>
                  <a:srgbClr val="FFFFFF"/>
                </a:solidFill>
              </a:defRPr>
            </a:lvl1pPr>
          </a:lstStyle>
          <a:p>
            <a:r>
              <a:rPr lang="sv-SE" smtClean="0"/>
              <a:t>Klicka här för att ändra format</a:t>
            </a:r>
            <a:endParaRPr lang="sv-SE" dirty="0"/>
          </a:p>
        </p:txBody>
      </p:sp>
    </p:spTree>
    <p:extLst>
      <p:ext uri="{BB962C8B-B14F-4D97-AF65-F5344CB8AC3E}">
        <p14:creationId xmlns:p14="http://schemas.microsoft.com/office/powerpoint/2010/main" val="84420538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Kapitelsida utan bild">
    <p:spTree>
      <p:nvGrpSpPr>
        <p:cNvPr id="1" name=""/>
        <p:cNvGrpSpPr/>
        <p:nvPr/>
      </p:nvGrpSpPr>
      <p:grpSpPr>
        <a:xfrm>
          <a:off x="0" y="0"/>
          <a:ext cx="0" cy="0"/>
          <a:chOff x="0" y="0"/>
          <a:chExt cx="0" cy="0"/>
        </a:xfrm>
      </p:grpSpPr>
      <p:sp>
        <p:nvSpPr>
          <p:cNvPr id="10" name="Rektangel 9"/>
          <p:cNvSpPr/>
          <p:nvPr userDrawn="1"/>
        </p:nvSpPr>
        <p:spPr>
          <a:xfrm>
            <a:off x="0" y="0"/>
            <a:ext cx="9144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DAD7CB"/>
              </a:solidFill>
            </a:endParaRPr>
          </a:p>
        </p:txBody>
      </p:sp>
      <p:sp>
        <p:nvSpPr>
          <p:cNvPr id="8" name="Rektangel 2"/>
          <p:cNvSpPr/>
          <p:nvPr userDrawn="1"/>
        </p:nvSpPr>
        <p:spPr>
          <a:xfrm>
            <a:off x="0" y="1543050"/>
            <a:ext cx="9144000" cy="5314950"/>
          </a:xfrm>
          <a:custGeom>
            <a:avLst/>
            <a:gdLst>
              <a:gd name="connsiteX0" fmla="*/ 0 w 9144000"/>
              <a:gd name="connsiteY0" fmla="*/ 0 h 5314950"/>
              <a:gd name="connsiteX1" fmla="*/ 9144000 w 9144000"/>
              <a:gd name="connsiteY1" fmla="*/ 0 h 5314950"/>
              <a:gd name="connsiteX2" fmla="*/ 9144000 w 9144000"/>
              <a:gd name="connsiteY2" fmla="*/ 5314950 h 5314950"/>
              <a:gd name="connsiteX3" fmla="*/ 0 w 9144000"/>
              <a:gd name="connsiteY3" fmla="*/ 5314950 h 5314950"/>
              <a:gd name="connsiteX4" fmla="*/ 0 w 9144000"/>
              <a:gd name="connsiteY4" fmla="*/ 0 h 5314950"/>
              <a:gd name="connsiteX0" fmla="*/ 0 w 9144000"/>
              <a:gd name="connsiteY0" fmla="*/ 2771775 h 5314950"/>
              <a:gd name="connsiteX1" fmla="*/ 9144000 w 9144000"/>
              <a:gd name="connsiteY1" fmla="*/ 0 h 5314950"/>
              <a:gd name="connsiteX2" fmla="*/ 9144000 w 9144000"/>
              <a:gd name="connsiteY2" fmla="*/ 5314950 h 5314950"/>
              <a:gd name="connsiteX3" fmla="*/ 0 w 9144000"/>
              <a:gd name="connsiteY3" fmla="*/ 5314950 h 5314950"/>
              <a:gd name="connsiteX4" fmla="*/ 0 w 9144000"/>
              <a:gd name="connsiteY4" fmla="*/ 2771775 h 5314950"/>
              <a:gd name="connsiteX0" fmla="*/ 0 w 9144000"/>
              <a:gd name="connsiteY0" fmla="*/ 2352675 h 5314950"/>
              <a:gd name="connsiteX1" fmla="*/ 9144000 w 9144000"/>
              <a:gd name="connsiteY1" fmla="*/ 0 h 5314950"/>
              <a:gd name="connsiteX2" fmla="*/ 9144000 w 9144000"/>
              <a:gd name="connsiteY2" fmla="*/ 5314950 h 5314950"/>
              <a:gd name="connsiteX3" fmla="*/ 0 w 9144000"/>
              <a:gd name="connsiteY3" fmla="*/ 5314950 h 5314950"/>
              <a:gd name="connsiteX4" fmla="*/ 0 w 9144000"/>
              <a:gd name="connsiteY4" fmla="*/ 2352675 h 5314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5314950">
                <a:moveTo>
                  <a:pt x="0" y="2352675"/>
                </a:moveTo>
                <a:lnTo>
                  <a:pt x="9144000" y="0"/>
                </a:lnTo>
                <a:lnTo>
                  <a:pt x="9144000" y="5314950"/>
                </a:lnTo>
                <a:lnTo>
                  <a:pt x="0" y="5314950"/>
                </a:lnTo>
                <a:lnTo>
                  <a:pt x="0" y="2352675"/>
                </a:lnTo>
                <a:close/>
              </a:path>
            </a:pathLst>
          </a:custGeom>
          <a:solidFill>
            <a:srgbClr val="A5AC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900" smtClean="0">
              <a:solidFill>
                <a:srgbClr val="000000"/>
              </a:solidFill>
            </a:endParaRPr>
          </a:p>
        </p:txBody>
      </p:sp>
      <p:sp>
        <p:nvSpPr>
          <p:cNvPr id="9" name="Rubrik 1"/>
          <p:cNvSpPr>
            <a:spLocks noGrp="1"/>
          </p:cNvSpPr>
          <p:nvPr>
            <p:ph type="ctrTitle"/>
          </p:nvPr>
        </p:nvSpPr>
        <p:spPr>
          <a:xfrm>
            <a:off x="784342" y="725700"/>
            <a:ext cx="7772400" cy="1408385"/>
          </a:xfrm>
        </p:spPr>
        <p:txBody>
          <a:bodyPr/>
          <a:lstStyle>
            <a:lvl1pPr>
              <a:defRPr sz="3400">
                <a:solidFill>
                  <a:srgbClr val="FFFFFF"/>
                </a:solidFill>
              </a:defRPr>
            </a:lvl1pPr>
          </a:lstStyle>
          <a:p>
            <a:r>
              <a:rPr lang="sv-SE" smtClean="0"/>
              <a:t>Klicka här för att ändra format</a:t>
            </a:r>
            <a:endParaRPr lang="sv-SE" dirty="0"/>
          </a:p>
        </p:txBody>
      </p:sp>
      <p:pic>
        <p:nvPicPr>
          <p:cNvPr id="12" name="Bildobjekt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0800" y="6210000"/>
            <a:ext cx="1396800" cy="293233"/>
          </a:xfrm>
          <a:prstGeom prst="rect">
            <a:avLst/>
          </a:prstGeom>
        </p:spPr>
      </p:pic>
    </p:spTree>
    <p:extLst>
      <p:ext uri="{BB962C8B-B14F-4D97-AF65-F5344CB8AC3E}">
        <p14:creationId xmlns:p14="http://schemas.microsoft.com/office/powerpoint/2010/main" val="394893852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Rubrik och punktlista – enstaka or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dirty="0"/>
          </a:p>
        </p:txBody>
      </p:sp>
      <p:sp>
        <p:nvSpPr>
          <p:cNvPr id="4" name="Platshållare för datum 3"/>
          <p:cNvSpPr>
            <a:spLocks noGrp="1"/>
          </p:cNvSpPr>
          <p:nvPr>
            <p:ph type="dt" sz="half" idx="10"/>
          </p:nvPr>
        </p:nvSpPr>
        <p:spPr/>
        <p:txBody>
          <a:bodyPr/>
          <a:lstStyle/>
          <a:p>
            <a:fld id="{4C40060E-51FF-443D-B8BE-57D987AA392E}" type="datetime1">
              <a:rPr lang="sv-SE" smtClean="0">
                <a:solidFill>
                  <a:srgbClr val="002B45"/>
                </a:solidFill>
              </a:rPr>
              <a:pPr/>
              <a:t>2018-05-24</a:t>
            </a:fld>
            <a:endParaRPr lang="sv-SE">
              <a:solidFill>
                <a:srgbClr val="002B45"/>
              </a:solidFill>
            </a:endParaRPr>
          </a:p>
        </p:txBody>
      </p:sp>
      <p:sp>
        <p:nvSpPr>
          <p:cNvPr id="5" name="Platshållare för sidfot 4"/>
          <p:cNvSpPr>
            <a:spLocks noGrp="1"/>
          </p:cNvSpPr>
          <p:nvPr>
            <p:ph type="ftr" sz="quarter" idx="11"/>
          </p:nvPr>
        </p:nvSpPr>
        <p:spPr/>
        <p:txBody>
          <a:bodyPr/>
          <a:lstStyle/>
          <a:p>
            <a:endParaRPr lang="sv-SE">
              <a:solidFill>
                <a:srgbClr val="002B45"/>
              </a:solidFill>
            </a:endParaRPr>
          </a:p>
        </p:txBody>
      </p:sp>
      <p:sp>
        <p:nvSpPr>
          <p:cNvPr id="6" name="Platshållare för bildnummer 5"/>
          <p:cNvSpPr>
            <a:spLocks noGrp="1"/>
          </p:cNvSpPr>
          <p:nvPr>
            <p:ph type="sldNum" sz="quarter" idx="12"/>
          </p:nvPr>
        </p:nvSpPr>
        <p:spPr/>
        <p:txBody>
          <a:bodyPr/>
          <a:lstStyle/>
          <a:p>
            <a:fld id="{F3A1DABF-CD59-47A1-8187-10F3203EF599}" type="slidenum">
              <a:rPr lang="sv-SE" smtClean="0">
                <a:solidFill>
                  <a:srgbClr val="002B45"/>
                </a:solidFill>
              </a:rPr>
              <a:pPr/>
              <a:t>‹#›</a:t>
            </a:fld>
            <a:endParaRPr lang="sv-SE">
              <a:solidFill>
                <a:srgbClr val="002B45"/>
              </a:solidFill>
            </a:endParaRPr>
          </a:p>
        </p:txBody>
      </p:sp>
      <p:sp>
        <p:nvSpPr>
          <p:cNvPr id="8" name="Platshållare för innehåll 7"/>
          <p:cNvSpPr>
            <a:spLocks noGrp="1"/>
          </p:cNvSpPr>
          <p:nvPr>
            <p:ph sz="quarter" idx="13"/>
          </p:nvPr>
        </p:nvSpPr>
        <p:spPr>
          <a:xfrm>
            <a:off x="801688" y="2059200"/>
            <a:ext cx="6959600" cy="3708400"/>
          </a:xfrm>
        </p:spPr>
        <p:txBody>
          <a:bodyPr/>
          <a:lstStyle>
            <a:lvl1pPr>
              <a:spcBef>
                <a:spcPts val="0"/>
              </a:spcBef>
              <a:defRPr sz="2600" b="1"/>
            </a:lvl1pPr>
            <a:lvl2pPr>
              <a:defRPr sz="2000"/>
            </a:lvl2pPr>
            <a:lvl3pPr>
              <a:defRPr sz="1600"/>
            </a:lvl3pPr>
            <a:lvl4pPr>
              <a:defRPr sz="1400"/>
            </a:lvl4pPr>
            <a:lvl5pPr>
              <a:defRPr sz="1200"/>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Tree>
    <p:extLst>
      <p:ext uri="{BB962C8B-B14F-4D97-AF65-F5344CB8AC3E}">
        <p14:creationId xmlns:p14="http://schemas.microsoft.com/office/powerpoint/2010/main" val="136225558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Rubrik och punktlista – mening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4" name="Platshållare för datum 3"/>
          <p:cNvSpPr>
            <a:spLocks noGrp="1"/>
          </p:cNvSpPr>
          <p:nvPr>
            <p:ph type="dt" sz="half" idx="10"/>
          </p:nvPr>
        </p:nvSpPr>
        <p:spPr/>
        <p:txBody>
          <a:bodyPr/>
          <a:lstStyle/>
          <a:p>
            <a:fld id="{BDD82072-F6D2-4391-AD22-F636B5655170}" type="datetime1">
              <a:rPr lang="sv-SE" smtClean="0">
                <a:solidFill>
                  <a:srgbClr val="002B45"/>
                </a:solidFill>
              </a:rPr>
              <a:pPr/>
              <a:t>2018-05-24</a:t>
            </a:fld>
            <a:endParaRPr lang="sv-SE">
              <a:solidFill>
                <a:srgbClr val="002B45"/>
              </a:solidFill>
            </a:endParaRPr>
          </a:p>
        </p:txBody>
      </p:sp>
      <p:sp>
        <p:nvSpPr>
          <p:cNvPr id="5" name="Platshållare för sidfot 4"/>
          <p:cNvSpPr>
            <a:spLocks noGrp="1"/>
          </p:cNvSpPr>
          <p:nvPr>
            <p:ph type="ftr" sz="quarter" idx="11"/>
          </p:nvPr>
        </p:nvSpPr>
        <p:spPr/>
        <p:txBody>
          <a:bodyPr/>
          <a:lstStyle/>
          <a:p>
            <a:endParaRPr lang="sv-SE">
              <a:solidFill>
                <a:srgbClr val="002B45"/>
              </a:solidFill>
            </a:endParaRPr>
          </a:p>
        </p:txBody>
      </p:sp>
      <p:sp>
        <p:nvSpPr>
          <p:cNvPr id="6" name="Platshållare för bildnummer 5"/>
          <p:cNvSpPr>
            <a:spLocks noGrp="1"/>
          </p:cNvSpPr>
          <p:nvPr>
            <p:ph type="sldNum" sz="quarter" idx="12"/>
          </p:nvPr>
        </p:nvSpPr>
        <p:spPr/>
        <p:txBody>
          <a:bodyPr/>
          <a:lstStyle/>
          <a:p>
            <a:fld id="{F3A1DABF-CD59-47A1-8187-10F3203EF599}" type="slidenum">
              <a:rPr lang="sv-SE" smtClean="0">
                <a:solidFill>
                  <a:srgbClr val="002B45"/>
                </a:solidFill>
              </a:rPr>
              <a:pPr/>
              <a:t>‹#›</a:t>
            </a:fld>
            <a:endParaRPr lang="sv-SE">
              <a:solidFill>
                <a:srgbClr val="002B45"/>
              </a:solidFill>
            </a:endParaRPr>
          </a:p>
        </p:txBody>
      </p:sp>
      <p:sp>
        <p:nvSpPr>
          <p:cNvPr id="8" name="Platshållare för innehåll 7"/>
          <p:cNvSpPr>
            <a:spLocks noGrp="1"/>
          </p:cNvSpPr>
          <p:nvPr>
            <p:ph sz="quarter" idx="13"/>
          </p:nvPr>
        </p:nvSpPr>
        <p:spPr>
          <a:xfrm>
            <a:off x="801688" y="2059200"/>
            <a:ext cx="6959600" cy="3708400"/>
          </a:xfrm>
        </p:spPr>
        <p:txBody>
          <a:bodyPr/>
          <a:lstStyle>
            <a:lvl1pPr>
              <a:spcBef>
                <a:spcPts val="0"/>
              </a:spcBef>
              <a:defRPr sz="2600" b="0"/>
            </a:lvl1pPr>
            <a:lvl2pPr>
              <a:defRPr sz="2000"/>
            </a:lvl2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Tree>
    <p:extLst>
      <p:ext uri="{BB962C8B-B14F-4D97-AF65-F5344CB8AC3E}">
        <p14:creationId xmlns:p14="http://schemas.microsoft.com/office/powerpoint/2010/main" val="398017071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Rubrik och text">
    <p:spTree>
      <p:nvGrpSpPr>
        <p:cNvPr id="1" name=""/>
        <p:cNvGrpSpPr/>
        <p:nvPr/>
      </p:nvGrpSpPr>
      <p:grpSpPr>
        <a:xfrm>
          <a:off x="0" y="0"/>
          <a:ext cx="0" cy="0"/>
          <a:chOff x="0" y="0"/>
          <a:chExt cx="0" cy="0"/>
        </a:xfrm>
      </p:grpSpPr>
      <p:sp>
        <p:nvSpPr>
          <p:cNvPr id="2" name="Rubrik 1"/>
          <p:cNvSpPr>
            <a:spLocks noGrp="1"/>
          </p:cNvSpPr>
          <p:nvPr>
            <p:ph type="title"/>
          </p:nvPr>
        </p:nvSpPr>
        <p:spPr>
          <a:xfrm>
            <a:off x="801688" y="687600"/>
            <a:ext cx="6951600" cy="1296144"/>
          </a:xfrm>
        </p:spPr>
        <p:txBody>
          <a:bodyPr/>
          <a:lstStyle/>
          <a:p>
            <a:r>
              <a:rPr lang="sv-SE" smtClean="0"/>
              <a:t>Klicka här för att ändra format</a:t>
            </a:r>
            <a:endParaRPr lang="sv-SE" dirty="0"/>
          </a:p>
        </p:txBody>
      </p:sp>
      <p:sp>
        <p:nvSpPr>
          <p:cNvPr id="4" name="Platshållare för datum 3"/>
          <p:cNvSpPr>
            <a:spLocks noGrp="1"/>
          </p:cNvSpPr>
          <p:nvPr>
            <p:ph type="dt" sz="half" idx="10"/>
          </p:nvPr>
        </p:nvSpPr>
        <p:spPr/>
        <p:txBody>
          <a:bodyPr/>
          <a:lstStyle/>
          <a:p>
            <a:fld id="{846C78FA-8239-42E7-9C08-6976C0F9F1E4}" type="datetime1">
              <a:rPr lang="sv-SE" smtClean="0">
                <a:solidFill>
                  <a:srgbClr val="002B45"/>
                </a:solidFill>
              </a:rPr>
              <a:pPr/>
              <a:t>2018-05-24</a:t>
            </a:fld>
            <a:endParaRPr lang="sv-SE">
              <a:solidFill>
                <a:srgbClr val="002B45"/>
              </a:solidFill>
            </a:endParaRPr>
          </a:p>
        </p:txBody>
      </p:sp>
      <p:sp>
        <p:nvSpPr>
          <p:cNvPr id="5" name="Platshållare för sidfot 4"/>
          <p:cNvSpPr>
            <a:spLocks noGrp="1"/>
          </p:cNvSpPr>
          <p:nvPr>
            <p:ph type="ftr" sz="quarter" idx="11"/>
          </p:nvPr>
        </p:nvSpPr>
        <p:spPr/>
        <p:txBody>
          <a:bodyPr/>
          <a:lstStyle/>
          <a:p>
            <a:endParaRPr lang="sv-SE">
              <a:solidFill>
                <a:srgbClr val="002B45"/>
              </a:solidFill>
            </a:endParaRPr>
          </a:p>
        </p:txBody>
      </p:sp>
      <p:sp>
        <p:nvSpPr>
          <p:cNvPr id="6" name="Platshållare för bildnummer 5"/>
          <p:cNvSpPr>
            <a:spLocks noGrp="1"/>
          </p:cNvSpPr>
          <p:nvPr>
            <p:ph type="sldNum" sz="quarter" idx="12"/>
          </p:nvPr>
        </p:nvSpPr>
        <p:spPr/>
        <p:txBody>
          <a:bodyPr/>
          <a:lstStyle/>
          <a:p>
            <a:fld id="{F3A1DABF-CD59-47A1-8187-10F3203EF599}" type="slidenum">
              <a:rPr lang="sv-SE" smtClean="0">
                <a:solidFill>
                  <a:srgbClr val="002B45"/>
                </a:solidFill>
              </a:rPr>
              <a:pPr/>
              <a:t>‹#›</a:t>
            </a:fld>
            <a:endParaRPr lang="sv-SE">
              <a:solidFill>
                <a:srgbClr val="002B45"/>
              </a:solidFill>
            </a:endParaRPr>
          </a:p>
        </p:txBody>
      </p:sp>
      <p:sp>
        <p:nvSpPr>
          <p:cNvPr id="9" name="Platshållare för text 8"/>
          <p:cNvSpPr>
            <a:spLocks noGrp="1"/>
          </p:cNvSpPr>
          <p:nvPr>
            <p:ph type="body" sz="quarter" idx="13"/>
          </p:nvPr>
        </p:nvSpPr>
        <p:spPr>
          <a:xfrm>
            <a:off x="801688" y="2059200"/>
            <a:ext cx="6959600" cy="3708400"/>
          </a:xfrm>
        </p:spPr>
        <p:txBody>
          <a:bodyPr/>
          <a:lstStyle>
            <a:lvl1pPr marL="0" indent="0">
              <a:spcBef>
                <a:spcPts val="800"/>
              </a:spcBef>
              <a:spcAft>
                <a:spcPts val="0"/>
              </a:spcAft>
              <a:buFontTx/>
              <a:buNone/>
              <a:defRPr sz="2600"/>
            </a:lvl1pPr>
            <a:lvl2pPr marL="0" indent="0">
              <a:buFontTx/>
              <a:buNone/>
              <a:defRPr sz="2000"/>
            </a:lvl2pPr>
            <a:lvl3pPr marL="0" indent="0">
              <a:spcAft>
                <a:spcPts val="0"/>
              </a:spcAft>
              <a:buFontTx/>
              <a:buNone/>
              <a:defRPr sz="1900" b="1"/>
            </a:lvl3pPr>
            <a:lvl4pPr marL="0" indent="0">
              <a:spcAft>
                <a:spcPts val="0"/>
              </a:spcAft>
              <a:buFontTx/>
              <a:buNone/>
              <a:defRPr sz="1600"/>
            </a:lvl4pPr>
            <a:lvl5pPr marL="0" indent="0">
              <a:spcAft>
                <a:spcPts val="0"/>
              </a:spcAft>
              <a:buFontTx/>
              <a:buNone/>
              <a:defRPr sz="1600"/>
            </a:lvl5pPr>
          </a:lstStyle>
          <a:p>
            <a:pPr lvl="0"/>
            <a:r>
              <a:rPr lang="sv-SE" smtClean="0"/>
              <a:t>Klicka här för att ändra format på bakgrundstexten</a:t>
            </a:r>
          </a:p>
          <a:p>
            <a:pPr lvl="1"/>
            <a:r>
              <a:rPr lang="sv-SE" smtClean="0"/>
              <a:t>Nivå två</a:t>
            </a:r>
          </a:p>
        </p:txBody>
      </p:sp>
    </p:spTree>
    <p:extLst>
      <p:ext uri="{BB962C8B-B14F-4D97-AF65-F5344CB8AC3E}">
        <p14:creationId xmlns:p14="http://schemas.microsoft.com/office/powerpoint/2010/main" val="246934450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Endast punktlista">
    <p:spTree>
      <p:nvGrpSpPr>
        <p:cNvPr id="1" name=""/>
        <p:cNvGrpSpPr/>
        <p:nvPr/>
      </p:nvGrpSpPr>
      <p:grpSpPr>
        <a:xfrm>
          <a:off x="0" y="0"/>
          <a:ext cx="0" cy="0"/>
          <a:chOff x="0" y="0"/>
          <a:chExt cx="0" cy="0"/>
        </a:xfrm>
      </p:grpSpPr>
      <p:sp>
        <p:nvSpPr>
          <p:cNvPr id="7" name="Rektangel 6"/>
          <p:cNvSpPr/>
          <p:nvPr userDrawn="1"/>
        </p:nvSpPr>
        <p:spPr>
          <a:xfrm>
            <a:off x="0" y="801504"/>
            <a:ext cx="9147600" cy="479284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DAD7CB"/>
              </a:solidFill>
            </a:endParaRPr>
          </a:p>
        </p:txBody>
      </p:sp>
      <p:sp>
        <p:nvSpPr>
          <p:cNvPr id="4" name="Platshållare för datum 3"/>
          <p:cNvSpPr>
            <a:spLocks noGrp="1"/>
          </p:cNvSpPr>
          <p:nvPr>
            <p:ph type="dt" sz="half" idx="10"/>
          </p:nvPr>
        </p:nvSpPr>
        <p:spPr/>
        <p:txBody>
          <a:bodyPr/>
          <a:lstStyle/>
          <a:p>
            <a:fld id="{E0826144-BA66-48CF-9140-36916193AB46}" type="datetime1">
              <a:rPr lang="sv-SE" smtClean="0">
                <a:solidFill>
                  <a:srgbClr val="002B45"/>
                </a:solidFill>
              </a:rPr>
              <a:pPr/>
              <a:t>2018-05-24</a:t>
            </a:fld>
            <a:endParaRPr lang="sv-SE">
              <a:solidFill>
                <a:srgbClr val="002B45"/>
              </a:solidFill>
            </a:endParaRPr>
          </a:p>
        </p:txBody>
      </p:sp>
      <p:sp>
        <p:nvSpPr>
          <p:cNvPr id="5" name="Platshållare för sidfot 4"/>
          <p:cNvSpPr>
            <a:spLocks noGrp="1"/>
          </p:cNvSpPr>
          <p:nvPr>
            <p:ph type="ftr" sz="quarter" idx="11"/>
          </p:nvPr>
        </p:nvSpPr>
        <p:spPr/>
        <p:txBody>
          <a:bodyPr/>
          <a:lstStyle/>
          <a:p>
            <a:endParaRPr lang="sv-SE">
              <a:solidFill>
                <a:srgbClr val="002B45"/>
              </a:solidFill>
            </a:endParaRPr>
          </a:p>
        </p:txBody>
      </p:sp>
      <p:sp>
        <p:nvSpPr>
          <p:cNvPr id="6" name="Platshållare för bildnummer 5"/>
          <p:cNvSpPr>
            <a:spLocks noGrp="1"/>
          </p:cNvSpPr>
          <p:nvPr>
            <p:ph type="sldNum" sz="quarter" idx="12"/>
          </p:nvPr>
        </p:nvSpPr>
        <p:spPr/>
        <p:txBody>
          <a:bodyPr/>
          <a:lstStyle/>
          <a:p>
            <a:fld id="{F3A1DABF-CD59-47A1-8187-10F3203EF599}" type="slidenum">
              <a:rPr lang="sv-SE" smtClean="0">
                <a:solidFill>
                  <a:srgbClr val="002B45"/>
                </a:solidFill>
              </a:rPr>
              <a:pPr/>
              <a:t>‹#›</a:t>
            </a:fld>
            <a:endParaRPr lang="sv-SE">
              <a:solidFill>
                <a:srgbClr val="002B45"/>
              </a:solidFill>
            </a:endParaRPr>
          </a:p>
        </p:txBody>
      </p:sp>
      <p:sp>
        <p:nvSpPr>
          <p:cNvPr id="8" name="Platshållare för innehåll 7"/>
          <p:cNvSpPr>
            <a:spLocks noGrp="1"/>
          </p:cNvSpPr>
          <p:nvPr>
            <p:ph sz="quarter" idx="13"/>
          </p:nvPr>
        </p:nvSpPr>
        <p:spPr>
          <a:xfrm>
            <a:off x="801688" y="1353267"/>
            <a:ext cx="6959600" cy="3708400"/>
          </a:xfrm>
        </p:spPr>
        <p:txBody>
          <a:bodyPr/>
          <a:lstStyle>
            <a:lvl1pPr marL="373063" indent="-373063">
              <a:spcBef>
                <a:spcPts val="1000"/>
              </a:spcBef>
              <a:buSzPct val="115000"/>
              <a:buFont typeface="Arial" pitchFamily="34" charset="0"/>
              <a:buChar char="•"/>
              <a:defRPr sz="2600">
                <a:solidFill>
                  <a:srgbClr val="FFFFFF"/>
                </a:solidFill>
              </a:defRPr>
            </a:lvl1pPr>
            <a:lvl2pPr>
              <a:defRPr sz="2000">
                <a:solidFill>
                  <a:srgbClr val="FFFFFF"/>
                </a:solidFill>
              </a:defRPr>
            </a:lvl2pPr>
            <a:lvl3pPr>
              <a:defRPr sz="1600">
                <a:solidFill>
                  <a:srgbClr val="FFFFFF"/>
                </a:solidFill>
              </a:defRPr>
            </a:lvl3pPr>
            <a:lvl4pPr>
              <a:defRPr sz="1400">
                <a:solidFill>
                  <a:srgbClr val="FFFFFF"/>
                </a:solidFill>
              </a:defRPr>
            </a:lvl4pPr>
            <a:lvl5pPr>
              <a:defRPr sz="1200">
                <a:solidFill>
                  <a:srgbClr val="FFFFFF"/>
                </a:solidFill>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Tree>
    <p:extLst>
      <p:ext uri="{BB962C8B-B14F-4D97-AF65-F5344CB8AC3E}">
        <p14:creationId xmlns:p14="http://schemas.microsoft.com/office/powerpoint/2010/main" val="220349019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Endast punktlista">
    <p:spTree>
      <p:nvGrpSpPr>
        <p:cNvPr id="1" name=""/>
        <p:cNvGrpSpPr/>
        <p:nvPr/>
      </p:nvGrpSpPr>
      <p:grpSpPr>
        <a:xfrm>
          <a:off x="0" y="0"/>
          <a:ext cx="0" cy="0"/>
          <a:chOff x="0" y="0"/>
          <a:chExt cx="0" cy="0"/>
        </a:xfrm>
      </p:grpSpPr>
      <p:sp>
        <p:nvSpPr>
          <p:cNvPr id="7" name="Rektangel 6"/>
          <p:cNvSpPr/>
          <p:nvPr userDrawn="1"/>
        </p:nvSpPr>
        <p:spPr>
          <a:xfrm>
            <a:off x="0" y="801504"/>
            <a:ext cx="9147600" cy="47928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DAD7CB"/>
              </a:solidFill>
            </a:endParaRPr>
          </a:p>
        </p:txBody>
      </p:sp>
      <p:sp>
        <p:nvSpPr>
          <p:cNvPr id="4" name="Platshållare för datum 3"/>
          <p:cNvSpPr>
            <a:spLocks noGrp="1"/>
          </p:cNvSpPr>
          <p:nvPr>
            <p:ph type="dt" sz="half" idx="10"/>
          </p:nvPr>
        </p:nvSpPr>
        <p:spPr/>
        <p:txBody>
          <a:bodyPr/>
          <a:lstStyle/>
          <a:p>
            <a:fld id="{608BD040-9D70-4A1D-B2AA-E45D59B15BC4}" type="datetime1">
              <a:rPr lang="sv-SE" smtClean="0">
                <a:solidFill>
                  <a:srgbClr val="002B45"/>
                </a:solidFill>
              </a:rPr>
              <a:pPr/>
              <a:t>2018-05-24</a:t>
            </a:fld>
            <a:endParaRPr lang="sv-SE">
              <a:solidFill>
                <a:srgbClr val="002B45"/>
              </a:solidFill>
            </a:endParaRPr>
          </a:p>
        </p:txBody>
      </p:sp>
      <p:sp>
        <p:nvSpPr>
          <p:cNvPr id="5" name="Platshållare för sidfot 4"/>
          <p:cNvSpPr>
            <a:spLocks noGrp="1"/>
          </p:cNvSpPr>
          <p:nvPr>
            <p:ph type="ftr" sz="quarter" idx="11"/>
          </p:nvPr>
        </p:nvSpPr>
        <p:spPr/>
        <p:txBody>
          <a:bodyPr/>
          <a:lstStyle/>
          <a:p>
            <a:endParaRPr lang="sv-SE">
              <a:solidFill>
                <a:srgbClr val="002B45"/>
              </a:solidFill>
            </a:endParaRPr>
          </a:p>
        </p:txBody>
      </p:sp>
      <p:sp>
        <p:nvSpPr>
          <p:cNvPr id="6" name="Platshållare för bildnummer 5"/>
          <p:cNvSpPr>
            <a:spLocks noGrp="1"/>
          </p:cNvSpPr>
          <p:nvPr>
            <p:ph type="sldNum" sz="quarter" idx="12"/>
          </p:nvPr>
        </p:nvSpPr>
        <p:spPr/>
        <p:txBody>
          <a:bodyPr/>
          <a:lstStyle/>
          <a:p>
            <a:fld id="{F3A1DABF-CD59-47A1-8187-10F3203EF599}" type="slidenum">
              <a:rPr lang="sv-SE" smtClean="0">
                <a:solidFill>
                  <a:srgbClr val="002B45"/>
                </a:solidFill>
              </a:rPr>
              <a:pPr/>
              <a:t>‹#›</a:t>
            </a:fld>
            <a:endParaRPr lang="sv-SE">
              <a:solidFill>
                <a:srgbClr val="002B45"/>
              </a:solidFill>
            </a:endParaRPr>
          </a:p>
        </p:txBody>
      </p:sp>
      <p:sp>
        <p:nvSpPr>
          <p:cNvPr id="8" name="Platshållare för innehåll 7"/>
          <p:cNvSpPr>
            <a:spLocks noGrp="1"/>
          </p:cNvSpPr>
          <p:nvPr>
            <p:ph sz="quarter" idx="13"/>
          </p:nvPr>
        </p:nvSpPr>
        <p:spPr>
          <a:xfrm>
            <a:off x="801688" y="1353267"/>
            <a:ext cx="6959600" cy="3708400"/>
          </a:xfrm>
        </p:spPr>
        <p:txBody>
          <a:bodyPr/>
          <a:lstStyle>
            <a:lvl1pPr marL="373063" indent="-373063">
              <a:spcBef>
                <a:spcPts val="1000"/>
              </a:spcBef>
              <a:buSzPct val="115000"/>
              <a:buFont typeface="Arial" pitchFamily="34" charset="0"/>
              <a:buChar char="•"/>
              <a:defRPr sz="2600">
                <a:solidFill>
                  <a:srgbClr val="FFFFFF"/>
                </a:solidFill>
              </a:defRPr>
            </a:lvl1pPr>
            <a:lvl2pPr>
              <a:defRPr sz="2000">
                <a:solidFill>
                  <a:srgbClr val="FFFFFF"/>
                </a:solidFill>
              </a:defRPr>
            </a:lvl2pPr>
            <a:lvl3pPr>
              <a:defRPr sz="1600">
                <a:solidFill>
                  <a:srgbClr val="FFFFFF"/>
                </a:solidFill>
              </a:defRPr>
            </a:lvl3pPr>
            <a:lvl4pPr>
              <a:defRPr sz="1400">
                <a:solidFill>
                  <a:srgbClr val="FFFFFF"/>
                </a:solidFill>
              </a:defRPr>
            </a:lvl4pPr>
            <a:lvl5pPr>
              <a:defRPr sz="1200">
                <a:solidFill>
                  <a:srgbClr val="FFFFFF"/>
                </a:solidFill>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Tree>
    <p:extLst>
      <p:ext uri="{BB962C8B-B14F-4D97-AF65-F5344CB8AC3E}">
        <p14:creationId xmlns:p14="http://schemas.microsoft.com/office/powerpoint/2010/main" val="380809294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itatsida">
    <p:spTree>
      <p:nvGrpSpPr>
        <p:cNvPr id="1" name=""/>
        <p:cNvGrpSpPr/>
        <p:nvPr/>
      </p:nvGrpSpPr>
      <p:grpSpPr>
        <a:xfrm>
          <a:off x="0" y="0"/>
          <a:ext cx="0" cy="0"/>
          <a:chOff x="0" y="0"/>
          <a:chExt cx="0" cy="0"/>
        </a:xfrm>
      </p:grpSpPr>
      <p:sp>
        <p:nvSpPr>
          <p:cNvPr id="2" name="Rubrik 1"/>
          <p:cNvSpPr>
            <a:spLocks noGrp="1"/>
          </p:cNvSpPr>
          <p:nvPr>
            <p:ph type="title"/>
          </p:nvPr>
        </p:nvSpPr>
        <p:spPr>
          <a:xfrm>
            <a:off x="801688" y="687600"/>
            <a:ext cx="6951600" cy="1296144"/>
          </a:xfrm>
        </p:spPr>
        <p:txBody>
          <a:bodyPr/>
          <a:lstStyle/>
          <a:p>
            <a:r>
              <a:rPr lang="sv-SE" smtClean="0"/>
              <a:t>Klicka här för att ändra format</a:t>
            </a:r>
            <a:endParaRPr lang="sv-SE" dirty="0"/>
          </a:p>
        </p:txBody>
      </p:sp>
      <p:sp>
        <p:nvSpPr>
          <p:cNvPr id="4" name="Platshållare för datum 3"/>
          <p:cNvSpPr>
            <a:spLocks noGrp="1"/>
          </p:cNvSpPr>
          <p:nvPr>
            <p:ph type="dt" sz="half" idx="10"/>
          </p:nvPr>
        </p:nvSpPr>
        <p:spPr/>
        <p:txBody>
          <a:bodyPr/>
          <a:lstStyle/>
          <a:p>
            <a:fld id="{D4AB83AE-052A-4A74-9DE4-E8465515F645}" type="datetime1">
              <a:rPr lang="sv-SE" smtClean="0">
                <a:solidFill>
                  <a:srgbClr val="002B45"/>
                </a:solidFill>
              </a:rPr>
              <a:pPr/>
              <a:t>2018-05-24</a:t>
            </a:fld>
            <a:endParaRPr lang="sv-SE">
              <a:solidFill>
                <a:srgbClr val="002B45"/>
              </a:solidFill>
            </a:endParaRPr>
          </a:p>
        </p:txBody>
      </p:sp>
      <p:sp>
        <p:nvSpPr>
          <p:cNvPr id="5" name="Platshållare för sidfot 4"/>
          <p:cNvSpPr>
            <a:spLocks noGrp="1"/>
          </p:cNvSpPr>
          <p:nvPr>
            <p:ph type="ftr" sz="quarter" idx="11"/>
          </p:nvPr>
        </p:nvSpPr>
        <p:spPr/>
        <p:txBody>
          <a:bodyPr/>
          <a:lstStyle/>
          <a:p>
            <a:endParaRPr lang="sv-SE">
              <a:solidFill>
                <a:srgbClr val="002B45"/>
              </a:solidFill>
            </a:endParaRPr>
          </a:p>
        </p:txBody>
      </p:sp>
      <p:sp>
        <p:nvSpPr>
          <p:cNvPr id="6" name="Platshållare för bildnummer 5"/>
          <p:cNvSpPr>
            <a:spLocks noGrp="1"/>
          </p:cNvSpPr>
          <p:nvPr>
            <p:ph type="sldNum" sz="quarter" idx="12"/>
          </p:nvPr>
        </p:nvSpPr>
        <p:spPr/>
        <p:txBody>
          <a:bodyPr/>
          <a:lstStyle/>
          <a:p>
            <a:fld id="{F3A1DABF-CD59-47A1-8187-10F3203EF599}" type="slidenum">
              <a:rPr lang="sv-SE" smtClean="0">
                <a:solidFill>
                  <a:srgbClr val="002B45"/>
                </a:solidFill>
              </a:rPr>
              <a:pPr/>
              <a:t>‹#›</a:t>
            </a:fld>
            <a:endParaRPr lang="sv-SE">
              <a:solidFill>
                <a:srgbClr val="002B45"/>
              </a:solidFill>
            </a:endParaRPr>
          </a:p>
        </p:txBody>
      </p:sp>
      <p:sp>
        <p:nvSpPr>
          <p:cNvPr id="8" name="Platshållare för innehåll 7"/>
          <p:cNvSpPr>
            <a:spLocks noGrp="1"/>
          </p:cNvSpPr>
          <p:nvPr>
            <p:ph sz="quarter" idx="13"/>
          </p:nvPr>
        </p:nvSpPr>
        <p:spPr>
          <a:xfrm>
            <a:off x="4355976" y="2060206"/>
            <a:ext cx="3405312" cy="3708400"/>
          </a:xfrm>
        </p:spPr>
        <p:txBody>
          <a:bodyPr/>
          <a:lstStyle>
            <a:lvl1pPr>
              <a:spcBef>
                <a:spcPts val="800"/>
              </a:spcBef>
              <a:defRPr sz="2600" b="0"/>
            </a:lvl1pPr>
            <a:lvl2pPr>
              <a:defRPr sz="2000"/>
            </a:lvl2pPr>
            <a:lvl3pPr>
              <a:defRPr sz="1600"/>
            </a:lvl3pPr>
            <a:lvl4pPr>
              <a:defRPr sz="1400"/>
            </a:lvl4pPr>
            <a:lvl5pPr marL="927100" indent="0">
              <a:buNone/>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10" name="Platshållare för text 9"/>
          <p:cNvSpPr>
            <a:spLocks noGrp="1"/>
          </p:cNvSpPr>
          <p:nvPr>
            <p:ph type="body" sz="quarter" idx="14" hasCustomPrompt="1"/>
          </p:nvPr>
        </p:nvSpPr>
        <p:spPr>
          <a:xfrm>
            <a:off x="0" y="2113906"/>
            <a:ext cx="4067175" cy="3455988"/>
          </a:xfrm>
          <a:solidFill>
            <a:schemeClr val="accent4"/>
          </a:solidFill>
          <a:ln>
            <a:noFill/>
          </a:ln>
        </p:spPr>
        <p:txBody>
          <a:bodyPr lIns="180000" tIns="180000" rIns="180000" bIns="180000" anchor="ctr" anchorCtr="1"/>
          <a:lstStyle>
            <a:lvl1pPr marL="0" indent="0" algn="ctr">
              <a:buNone/>
              <a:defRPr sz="2600" b="0" i="1">
                <a:solidFill>
                  <a:srgbClr val="FFFFFF"/>
                </a:solidFill>
              </a:defRPr>
            </a:lvl1pPr>
            <a:lvl2pPr>
              <a:defRPr sz="3000" b="0" i="1">
                <a:solidFill>
                  <a:srgbClr val="E6C99B"/>
                </a:solidFill>
              </a:defRPr>
            </a:lvl2pPr>
            <a:lvl3pPr>
              <a:defRPr sz="3000" b="0" i="1">
                <a:solidFill>
                  <a:srgbClr val="E6C99B"/>
                </a:solidFill>
              </a:defRPr>
            </a:lvl3pPr>
            <a:lvl4pPr>
              <a:defRPr sz="3000" b="0" i="1">
                <a:solidFill>
                  <a:srgbClr val="E6C99B"/>
                </a:solidFill>
              </a:defRPr>
            </a:lvl4pPr>
            <a:lvl5pPr>
              <a:defRPr sz="3000" b="0" i="1">
                <a:solidFill>
                  <a:srgbClr val="E6C99B"/>
                </a:solidFill>
              </a:defRPr>
            </a:lvl5pPr>
          </a:lstStyle>
          <a:p>
            <a:pPr lvl="0"/>
            <a:r>
              <a:rPr lang="sv-SE" dirty="0" smtClean="0"/>
              <a:t>Klicka här för att </a:t>
            </a:r>
            <a:br>
              <a:rPr lang="sv-SE" dirty="0" smtClean="0"/>
            </a:br>
            <a:r>
              <a:rPr lang="sv-SE" dirty="0" smtClean="0"/>
              <a:t>ändra format på bakgrundstexten</a:t>
            </a:r>
          </a:p>
        </p:txBody>
      </p:sp>
    </p:spTree>
    <p:extLst>
      <p:ext uri="{BB962C8B-B14F-4D97-AF65-F5344CB8AC3E}">
        <p14:creationId xmlns:p14="http://schemas.microsoft.com/office/powerpoint/2010/main" val="191125041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Rubrik, punktlista och bild höger - 1">
    <p:spTree>
      <p:nvGrpSpPr>
        <p:cNvPr id="1" name=""/>
        <p:cNvGrpSpPr/>
        <p:nvPr/>
      </p:nvGrpSpPr>
      <p:grpSpPr>
        <a:xfrm>
          <a:off x="0" y="0"/>
          <a:ext cx="0" cy="0"/>
          <a:chOff x="0" y="0"/>
          <a:chExt cx="0" cy="0"/>
        </a:xfrm>
      </p:grpSpPr>
      <p:sp>
        <p:nvSpPr>
          <p:cNvPr id="2" name="Rubrik 1"/>
          <p:cNvSpPr>
            <a:spLocks noGrp="1"/>
          </p:cNvSpPr>
          <p:nvPr>
            <p:ph type="title"/>
          </p:nvPr>
        </p:nvSpPr>
        <p:spPr>
          <a:xfrm>
            <a:off x="801688" y="687600"/>
            <a:ext cx="6951600" cy="1296144"/>
          </a:xfrm>
        </p:spPr>
        <p:txBody>
          <a:bodyPr/>
          <a:lstStyle/>
          <a:p>
            <a:r>
              <a:rPr lang="sv-SE" smtClean="0"/>
              <a:t>Klicka här för att ändra format</a:t>
            </a:r>
            <a:endParaRPr lang="sv-SE" dirty="0"/>
          </a:p>
        </p:txBody>
      </p:sp>
      <p:sp>
        <p:nvSpPr>
          <p:cNvPr id="4" name="Platshållare för datum 3"/>
          <p:cNvSpPr>
            <a:spLocks noGrp="1"/>
          </p:cNvSpPr>
          <p:nvPr>
            <p:ph type="dt" sz="half" idx="10"/>
          </p:nvPr>
        </p:nvSpPr>
        <p:spPr/>
        <p:txBody>
          <a:bodyPr/>
          <a:lstStyle/>
          <a:p>
            <a:fld id="{9F7971F6-FBA2-4590-BDA4-A407B5B954F4}" type="datetime1">
              <a:rPr lang="sv-SE" smtClean="0">
                <a:solidFill>
                  <a:srgbClr val="002B45"/>
                </a:solidFill>
              </a:rPr>
              <a:pPr/>
              <a:t>2018-05-24</a:t>
            </a:fld>
            <a:endParaRPr lang="sv-SE">
              <a:solidFill>
                <a:srgbClr val="002B45"/>
              </a:solidFill>
            </a:endParaRPr>
          </a:p>
        </p:txBody>
      </p:sp>
      <p:sp>
        <p:nvSpPr>
          <p:cNvPr id="5" name="Platshållare för sidfot 4"/>
          <p:cNvSpPr>
            <a:spLocks noGrp="1"/>
          </p:cNvSpPr>
          <p:nvPr>
            <p:ph type="ftr" sz="quarter" idx="11"/>
          </p:nvPr>
        </p:nvSpPr>
        <p:spPr/>
        <p:txBody>
          <a:bodyPr/>
          <a:lstStyle/>
          <a:p>
            <a:endParaRPr lang="sv-SE">
              <a:solidFill>
                <a:srgbClr val="002B45"/>
              </a:solidFill>
            </a:endParaRPr>
          </a:p>
        </p:txBody>
      </p:sp>
      <p:sp>
        <p:nvSpPr>
          <p:cNvPr id="6" name="Platshållare för bildnummer 5"/>
          <p:cNvSpPr>
            <a:spLocks noGrp="1"/>
          </p:cNvSpPr>
          <p:nvPr>
            <p:ph type="sldNum" sz="quarter" idx="12"/>
          </p:nvPr>
        </p:nvSpPr>
        <p:spPr/>
        <p:txBody>
          <a:bodyPr/>
          <a:lstStyle/>
          <a:p>
            <a:fld id="{F3A1DABF-CD59-47A1-8187-10F3203EF599}" type="slidenum">
              <a:rPr lang="sv-SE" smtClean="0">
                <a:solidFill>
                  <a:srgbClr val="002B45"/>
                </a:solidFill>
              </a:rPr>
              <a:pPr/>
              <a:t>‹#›</a:t>
            </a:fld>
            <a:endParaRPr lang="sv-SE">
              <a:solidFill>
                <a:srgbClr val="002B45"/>
              </a:solidFill>
            </a:endParaRPr>
          </a:p>
        </p:txBody>
      </p:sp>
      <p:sp>
        <p:nvSpPr>
          <p:cNvPr id="9" name="Platshållare för bild 8"/>
          <p:cNvSpPr>
            <a:spLocks noGrp="1"/>
          </p:cNvSpPr>
          <p:nvPr>
            <p:ph type="pic" sz="quarter" idx="14"/>
          </p:nvPr>
        </p:nvSpPr>
        <p:spPr>
          <a:xfrm>
            <a:off x="4325509" y="2128871"/>
            <a:ext cx="3299791" cy="3095625"/>
          </a:xfrm>
        </p:spPr>
        <p:txBody>
          <a:bodyPr/>
          <a:lstStyle>
            <a:lvl1pPr marL="0" indent="0">
              <a:buNone/>
              <a:defRPr sz="1400" b="0" baseline="0"/>
            </a:lvl1pPr>
          </a:lstStyle>
          <a:p>
            <a:r>
              <a:rPr lang="sv-SE" smtClean="0"/>
              <a:t>Klicka på ikonen för att lägga till en bild</a:t>
            </a:r>
            <a:endParaRPr lang="sv-SE" dirty="0" smtClean="0"/>
          </a:p>
        </p:txBody>
      </p:sp>
      <p:sp>
        <p:nvSpPr>
          <p:cNvPr id="12" name="Platshållare för text 11"/>
          <p:cNvSpPr>
            <a:spLocks noGrp="1"/>
          </p:cNvSpPr>
          <p:nvPr>
            <p:ph type="body" sz="quarter" idx="15"/>
          </p:nvPr>
        </p:nvSpPr>
        <p:spPr>
          <a:xfrm>
            <a:off x="4323723" y="5299364"/>
            <a:ext cx="3312220" cy="471487"/>
          </a:xfrm>
        </p:spPr>
        <p:txBody>
          <a:bodyPr/>
          <a:lstStyle>
            <a:lvl1pPr marL="0" indent="0">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Klicka här för att ändra format på bakgrundstexten</a:t>
            </a:r>
          </a:p>
        </p:txBody>
      </p:sp>
      <p:sp>
        <p:nvSpPr>
          <p:cNvPr id="7" name="Platshållare för text 6"/>
          <p:cNvSpPr>
            <a:spLocks noGrp="1"/>
          </p:cNvSpPr>
          <p:nvPr>
            <p:ph type="body" sz="quarter" idx="16"/>
          </p:nvPr>
        </p:nvSpPr>
        <p:spPr>
          <a:xfrm>
            <a:off x="801688" y="2139950"/>
            <a:ext cx="3338991" cy="3648075"/>
          </a:xfrm>
        </p:spPr>
        <p:txBody>
          <a:bodyPr/>
          <a:lstStyle>
            <a:lvl1pPr>
              <a:spcBef>
                <a:spcPts val="0"/>
              </a:spcBef>
              <a:defRPr sz="2600"/>
            </a:lvl1pPr>
            <a:lvl2pPr>
              <a:defRPr sz="2000"/>
            </a:lvl2pPr>
          </a:lstStyle>
          <a:p>
            <a:pPr lvl="0"/>
            <a:r>
              <a:rPr lang="sv-SE" smtClean="0"/>
              <a:t>Klicka här för att ändra format på bakgrundstexten</a:t>
            </a:r>
          </a:p>
          <a:p>
            <a:pPr lvl="1"/>
            <a:r>
              <a:rPr lang="sv-SE" smtClean="0"/>
              <a:t>Nivå två</a:t>
            </a:r>
          </a:p>
          <a:p>
            <a:pPr lvl="2"/>
            <a:r>
              <a:rPr lang="sv-SE" smtClean="0"/>
              <a:t>Nivå tre</a:t>
            </a:r>
          </a:p>
        </p:txBody>
      </p:sp>
    </p:spTree>
    <p:extLst>
      <p:ext uri="{BB962C8B-B14F-4D97-AF65-F5344CB8AC3E}">
        <p14:creationId xmlns:p14="http://schemas.microsoft.com/office/powerpoint/2010/main" val="232930057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Rubrik, punktlista och stor bild höger - 2">
    <p:spTree>
      <p:nvGrpSpPr>
        <p:cNvPr id="1" name=""/>
        <p:cNvGrpSpPr/>
        <p:nvPr/>
      </p:nvGrpSpPr>
      <p:grpSpPr>
        <a:xfrm>
          <a:off x="0" y="0"/>
          <a:ext cx="0" cy="0"/>
          <a:chOff x="0" y="0"/>
          <a:chExt cx="0" cy="0"/>
        </a:xfrm>
      </p:grpSpPr>
      <p:sp>
        <p:nvSpPr>
          <p:cNvPr id="2" name="Rubrik 1"/>
          <p:cNvSpPr>
            <a:spLocks noGrp="1"/>
          </p:cNvSpPr>
          <p:nvPr>
            <p:ph type="title"/>
          </p:nvPr>
        </p:nvSpPr>
        <p:spPr>
          <a:xfrm>
            <a:off x="803844" y="687600"/>
            <a:ext cx="6828537" cy="1296144"/>
          </a:xfrm>
        </p:spPr>
        <p:txBody>
          <a:bodyPr/>
          <a:lstStyle/>
          <a:p>
            <a:r>
              <a:rPr lang="sv-SE" smtClean="0"/>
              <a:t>Klicka här för att ändra format</a:t>
            </a:r>
            <a:endParaRPr lang="sv-SE" dirty="0"/>
          </a:p>
        </p:txBody>
      </p:sp>
      <p:sp>
        <p:nvSpPr>
          <p:cNvPr id="4" name="Platshållare för datum 3"/>
          <p:cNvSpPr>
            <a:spLocks noGrp="1"/>
          </p:cNvSpPr>
          <p:nvPr>
            <p:ph type="dt" sz="half" idx="10"/>
          </p:nvPr>
        </p:nvSpPr>
        <p:spPr/>
        <p:txBody>
          <a:bodyPr/>
          <a:lstStyle/>
          <a:p>
            <a:fld id="{E270CA95-2364-4BB3-9515-0B5FDA4A91BC}" type="datetime1">
              <a:rPr lang="sv-SE" smtClean="0">
                <a:solidFill>
                  <a:srgbClr val="002B45"/>
                </a:solidFill>
              </a:rPr>
              <a:pPr/>
              <a:t>2018-05-24</a:t>
            </a:fld>
            <a:endParaRPr lang="sv-SE">
              <a:solidFill>
                <a:srgbClr val="002B45"/>
              </a:solidFill>
            </a:endParaRPr>
          </a:p>
        </p:txBody>
      </p:sp>
      <p:sp>
        <p:nvSpPr>
          <p:cNvPr id="5" name="Platshållare för sidfot 4"/>
          <p:cNvSpPr>
            <a:spLocks noGrp="1"/>
          </p:cNvSpPr>
          <p:nvPr>
            <p:ph type="ftr" sz="quarter" idx="11"/>
          </p:nvPr>
        </p:nvSpPr>
        <p:spPr/>
        <p:txBody>
          <a:bodyPr/>
          <a:lstStyle/>
          <a:p>
            <a:endParaRPr lang="sv-SE">
              <a:solidFill>
                <a:srgbClr val="002B45"/>
              </a:solidFill>
            </a:endParaRPr>
          </a:p>
        </p:txBody>
      </p:sp>
      <p:sp>
        <p:nvSpPr>
          <p:cNvPr id="6" name="Platshållare för bildnummer 5"/>
          <p:cNvSpPr>
            <a:spLocks noGrp="1"/>
          </p:cNvSpPr>
          <p:nvPr>
            <p:ph type="sldNum" sz="quarter" idx="12"/>
          </p:nvPr>
        </p:nvSpPr>
        <p:spPr/>
        <p:txBody>
          <a:bodyPr/>
          <a:lstStyle/>
          <a:p>
            <a:fld id="{F3A1DABF-CD59-47A1-8187-10F3203EF599}" type="slidenum">
              <a:rPr lang="sv-SE" smtClean="0">
                <a:solidFill>
                  <a:srgbClr val="002B45"/>
                </a:solidFill>
              </a:rPr>
              <a:pPr/>
              <a:t>‹#›</a:t>
            </a:fld>
            <a:endParaRPr lang="sv-SE">
              <a:solidFill>
                <a:srgbClr val="002B45"/>
              </a:solidFill>
            </a:endParaRPr>
          </a:p>
        </p:txBody>
      </p:sp>
      <p:sp>
        <p:nvSpPr>
          <p:cNvPr id="8" name="Platshållare för innehåll 7"/>
          <p:cNvSpPr>
            <a:spLocks noGrp="1"/>
          </p:cNvSpPr>
          <p:nvPr>
            <p:ph sz="quarter" idx="13"/>
          </p:nvPr>
        </p:nvSpPr>
        <p:spPr>
          <a:xfrm>
            <a:off x="801688" y="2139350"/>
            <a:ext cx="3410272" cy="3632799"/>
          </a:xfrm>
        </p:spPr>
        <p:txBody>
          <a:bodyPr/>
          <a:lstStyle>
            <a:lvl1pPr>
              <a:spcBef>
                <a:spcPts val="0"/>
              </a:spcBef>
              <a:defRPr sz="2600"/>
            </a:lvl1pPr>
            <a:lvl2pPr>
              <a:defRPr sz="2000"/>
            </a:lvl2pPr>
          </a:lstStyle>
          <a:p>
            <a:pPr lvl="0"/>
            <a:r>
              <a:rPr lang="sv-SE" smtClean="0"/>
              <a:t>Klicka här för att ändra format på bakgrundstexten</a:t>
            </a:r>
          </a:p>
          <a:p>
            <a:pPr lvl="1"/>
            <a:r>
              <a:rPr lang="sv-SE" smtClean="0"/>
              <a:t>Nivå två</a:t>
            </a:r>
          </a:p>
          <a:p>
            <a:pPr lvl="2"/>
            <a:r>
              <a:rPr lang="sv-SE" smtClean="0"/>
              <a:t>Nivå tre</a:t>
            </a:r>
          </a:p>
        </p:txBody>
      </p:sp>
      <p:sp>
        <p:nvSpPr>
          <p:cNvPr id="9" name="Platshållare för bild 8"/>
          <p:cNvSpPr>
            <a:spLocks noGrp="1"/>
          </p:cNvSpPr>
          <p:nvPr>
            <p:ph type="pic" sz="quarter" idx="14"/>
          </p:nvPr>
        </p:nvSpPr>
        <p:spPr>
          <a:xfrm>
            <a:off x="4325509" y="2127600"/>
            <a:ext cx="4818491" cy="3439984"/>
          </a:xfrm>
        </p:spPr>
        <p:txBody>
          <a:bodyPr/>
          <a:lstStyle>
            <a:lvl1pPr marL="0" indent="0">
              <a:buNone/>
              <a:defRPr b="0"/>
            </a:lvl1pPr>
          </a:lstStyle>
          <a:p>
            <a:r>
              <a:rPr lang="sv-SE" smtClean="0"/>
              <a:t>Klicka på ikonen för att lägga till en bild</a:t>
            </a:r>
            <a:endParaRPr lang="sv-SE"/>
          </a:p>
        </p:txBody>
      </p:sp>
      <p:sp>
        <p:nvSpPr>
          <p:cNvPr id="12" name="Platshållare för text 11"/>
          <p:cNvSpPr>
            <a:spLocks noGrp="1"/>
          </p:cNvSpPr>
          <p:nvPr>
            <p:ph type="body" sz="quarter" idx="15"/>
          </p:nvPr>
        </p:nvSpPr>
        <p:spPr>
          <a:xfrm>
            <a:off x="630239" y="5221275"/>
            <a:ext cx="3422236" cy="367200"/>
          </a:xfrm>
        </p:spPr>
        <p:txBody>
          <a:bodyPr anchor="b" anchorCtr="0"/>
          <a:lstStyle>
            <a:lvl1pPr marL="0" indent="0" algn="r">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Klicka här för att ändra format på bakgrundstexten</a:t>
            </a:r>
          </a:p>
        </p:txBody>
      </p:sp>
    </p:spTree>
    <p:extLst>
      <p:ext uri="{BB962C8B-B14F-4D97-AF65-F5344CB8AC3E}">
        <p14:creationId xmlns:p14="http://schemas.microsoft.com/office/powerpoint/2010/main" val="42226406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ubrik, text och stor bild höger - 1">
    <p:spTree>
      <p:nvGrpSpPr>
        <p:cNvPr id="1" name=""/>
        <p:cNvGrpSpPr/>
        <p:nvPr/>
      </p:nvGrpSpPr>
      <p:grpSpPr>
        <a:xfrm>
          <a:off x="0" y="0"/>
          <a:ext cx="0" cy="0"/>
          <a:chOff x="0" y="0"/>
          <a:chExt cx="0" cy="0"/>
        </a:xfrm>
      </p:grpSpPr>
      <p:sp>
        <p:nvSpPr>
          <p:cNvPr id="2" name="Rubrik 1"/>
          <p:cNvSpPr>
            <a:spLocks noGrp="1"/>
          </p:cNvSpPr>
          <p:nvPr>
            <p:ph type="title"/>
          </p:nvPr>
        </p:nvSpPr>
        <p:spPr>
          <a:xfrm>
            <a:off x="803844" y="687600"/>
            <a:ext cx="6828537" cy="1296144"/>
          </a:xfrm>
        </p:spPr>
        <p:txBody>
          <a:bodyPr/>
          <a:lstStyle/>
          <a:p>
            <a:r>
              <a:rPr lang="sv-SE" smtClean="0"/>
              <a:t>Klicka här för att ändra format</a:t>
            </a:r>
            <a:endParaRPr lang="sv-SE" dirty="0"/>
          </a:p>
        </p:txBody>
      </p:sp>
      <p:sp>
        <p:nvSpPr>
          <p:cNvPr id="4" name="Platshållare för datum 3"/>
          <p:cNvSpPr>
            <a:spLocks noGrp="1"/>
          </p:cNvSpPr>
          <p:nvPr>
            <p:ph type="dt" sz="half" idx="10"/>
          </p:nvPr>
        </p:nvSpPr>
        <p:spPr/>
        <p:txBody>
          <a:bodyPr/>
          <a:lstStyle/>
          <a:p>
            <a:r>
              <a:rPr lang="sv-SE" smtClean="0"/>
              <a:t>20xx-xx-xx</a:t>
            </a:r>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F3A1DABF-CD59-47A1-8187-10F3203EF599}" type="slidenum">
              <a:rPr lang="sv-SE" smtClean="0"/>
              <a:t>‹#›</a:t>
            </a:fld>
            <a:endParaRPr lang="sv-SE"/>
          </a:p>
        </p:txBody>
      </p:sp>
      <p:sp>
        <p:nvSpPr>
          <p:cNvPr id="9" name="Platshållare för bild 8"/>
          <p:cNvSpPr>
            <a:spLocks noGrp="1"/>
          </p:cNvSpPr>
          <p:nvPr>
            <p:ph type="pic" sz="quarter" idx="14"/>
          </p:nvPr>
        </p:nvSpPr>
        <p:spPr>
          <a:xfrm>
            <a:off x="4325509" y="2127600"/>
            <a:ext cx="4818491" cy="3439984"/>
          </a:xfrm>
        </p:spPr>
        <p:txBody>
          <a:bodyPr/>
          <a:lstStyle>
            <a:lvl1pPr marL="0" indent="0">
              <a:buNone/>
              <a:defRPr b="0"/>
            </a:lvl1pPr>
          </a:lstStyle>
          <a:p>
            <a:r>
              <a:rPr lang="sv-SE" smtClean="0"/>
              <a:t>Klicka på ikonen för att lägga till en bild</a:t>
            </a:r>
            <a:endParaRPr lang="sv-SE"/>
          </a:p>
        </p:txBody>
      </p:sp>
      <p:sp>
        <p:nvSpPr>
          <p:cNvPr id="12" name="Platshållare för text 11"/>
          <p:cNvSpPr>
            <a:spLocks noGrp="1"/>
          </p:cNvSpPr>
          <p:nvPr>
            <p:ph type="body" sz="quarter" idx="15"/>
          </p:nvPr>
        </p:nvSpPr>
        <p:spPr>
          <a:xfrm>
            <a:off x="630239" y="5221275"/>
            <a:ext cx="3422236" cy="367200"/>
          </a:xfrm>
        </p:spPr>
        <p:txBody>
          <a:bodyPr anchor="b" anchorCtr="0"/>
          <a:lstStyle>
            <a:lvl1pPr marL="0" indent="0" algn="r">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Klicka här för att ändra format på bakgrundstexten</a:t>
            </a:r>
          </a:p>
        </p:txBody>
      </p:sp>
      <p:sp>
        <p:nvSpPr>
          <p:cNvPr id="7" name="Platshållare för text 6"/>
          <p:cNvSpPr>
            <a:spLocks noGrp="1"/>
          </p:cNvSpPr>
          <p:nvPr>
            <p:ph type="body" sz="quarter" idx="16"/>
          </p:nvPr>
        </p:nvSpPr>
        <p:spPr>
          <a:xfrm>
            <a:off x="801688" y="2130425"/>
            <a:ext cx="3252727" cy="3054050"/>
          </a:xfrm>
        </p:spPr>
        <p:txBody>
          <a:bodyPr/>
          <a:lstStyle>
            <a:lvl1pPr marL="0" indent="0">
              <a:buNone/>
              <a:defRPr sz="2600" b="1"/>
            </a:lvl1pPr>
            <a:lvl2pPr marL="285750" indent="0">
              <a:buNone/>
              <a:defRPr/>
            </a:lvl2pPr>
            <a:lvl3pPr marL="539750" indent="0">
              <a:buNone/>
              <a:defRPr/>
            </a:lvl3pPr>
            <a:lvl4pPr marL="723900" indent="0">
              <a:buNone/>
              <a:defRPr/>
            </a:lvl4pPr>
            <a:lvl5pPr marL="927100" indent="0">
              <a:buNone/>
              <a:defRPr/>
            </a:lvl5pPr>
          </a:lstStyle>
          <a:p>
            <a:pPr lvl="0"/>
            <a:r>
              <a:rPr lang="sv-SE" smtClean="0"/>
              <a:t>Klicka här för att ändra format på bakgrundstexten</a:t>
            </a:r>
          </a:p>
        </p:txBody>
      </p:sp>
    </p:spTree>
    <p:extLst>
      <p:ext uri="{BB962C8B-B14F-4D97-AF65-F5344CB8AC3E}">
        <p14:creationId xmlns:p14="http://schemas.microsoft.com/office/powerpoint/2010/main" val="271981673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Rubrik, text och bild höger - 1">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fld id="{F11EF59E-B54D-43FC-8A47-F0095A0FE37C}" type="datetime1">
              <a:rPr lang="sv-SE" smtClean="0">
                <a:solidFill>
                  <a:srgbClr val="002B45"/>
                </a:solidFill>
              </a:rPr>
              <a:pPr/>
              <a:t>2018-05-24</a:t>
            </a:fld>
            <a:endParaRPr lang="sv-SE" dirty="0">
              <a:solidFill>
                <a:srgbClr val="002B45"/>
              </a:solidFill>
            </a:endParaRPr>
          </a:p>
        </p:txBody>
      </p:sp>
      <p:sp>
        <p:nvSpPr>
          <p:cNvPr id="4" name="Platshållare för sidfot 3"/>
          <p:cNvSpPr>
            <a:spLocks noGrp="1"/>
          </p:cNvSpPr>
          <p:nvPr>
            <p:ph type="ftr" sz="quarter" idx="11"/>
          </p:nvPr>
        </p:nvSpPr>
        <p:spPr/>
        <p:txBody>
          <a:bodyPr/>
          <a:lstStyle/>
          <a:p>
            <a:endParaRPr lang="sv-SE" dirty="0">
              <a:solidFill>
                <a:srgbClr val="002B45"/>
              </a:solidFill>
            </a:endParaRPr>
          </a:p>
        </p:txBody>
      </p:sp>
      <p:sp>
        <p:nvSpPr>
          <p:cNvPr id="5" name="Platshållare för bildnummer 4"/>
          <p:cNvSpPr>
            <a:spLocks noGrp="1"/>
          </p:cNvSpPr>
          <p:nvPr>
            <p:ph type="sldNum" sz="quarter" idx="12"/>
          </p:nvPr>
        </p:nvSpPr>
        <p:spPr/>
        <p:txBody>
          <a:bodyPr/>
          <a:lstStyle/>
          <a:p>
            <a:fld id="{F3A1DABF-CD59-47A1-8187-10F3203EF599}" type="slidenum">
              <a:rPr lang="sv-SE" smtClean="0">
                <a:solidFill>
                  <a:srgbClr val="002B45"/>
                </a:solidFill>
              </a:rPr>
              <a:pPr/>
              <a:t>‹#›</a:t>
            </a:fld>
            <a:endParaRPr lang="sv-SE" dirty="0">
              <a:solidFill>
                <a:srgbClr val="002B45"/>
              </a:solidFill>
            </a:endParaRPr>
          </a:p>
        </p:txBody>
      </p:sp>
      <p:sp>
        <p:nvSpPr>
          <p:cNvPr id="6" name="Rubrik 1"/>
          <p:cNvSpPr>
            <a:spLocks noGrp="1"/>
          </p:cNvSpPr>
          <p:nvPr>
            <p:ph type="title"/>
          </p:nvPr>
        </p:nvSpPr>
        <p:spPr>
          <a:xfrm>
            <a:off x="803844" y="687600"/>
            <a:ext cx="6828537" cy="1296144"/>
          </a:xfrm>
        </p:spPr>
        <p:txBody>
          <a:bodyPr/>
          <a:lstStyle/>
          <a:p>
            <a:r>
              <a:rPr lang="sv-SE" smtClean="0"/>
              <a:t>Klicka här för att ändra format</a:t>
            </a:r>
            <a:endParaRPr lang="sv-SE" dirty="0"/>
          </a:p>
        </p:txBody>
      </p:sp>
      <p:sp>
        <p:nvSpPr>
          <p:cNvPr id="7" name="Platshållare för innehåll 7"/>
          <p:cNvSpPr>
            <a:spLocks noGrp="1"/>
          </p:cNvSpPr>
          <p:nvPr>
            <p:ph sz="quarter" idx="13"/>
          </p:nvPr>
        </p:nvSpPr>
        <p:spPr>
          <a:xfrm>
            <a:off x="801688" y="2139350"/>
            <a:ext cx="3410272" cy="3632799"/>
          </a:xfrm>
        </p:spPr>
        <p:txBody>
          <a:bodyPr/>
          <a:lstStyle>
            <a:lvl1pPr marL="0" marR="0" indent="0" algn="l" defTabSz="914400" rtl="0" eaLnBrk="1" fontAlgn="auto" latinLnBrk="0" hangingPunct="1">
              <a:lnSpc>
                <a:spcPct val="100000"/>
              </a:lnSpc>
              <a:spcBef>
                <a:spcPts val="800"/>
              </a:spcBef>
              <a:spcAft>
                <a:spcPts val="800"/>
              </a:spcAft>
              <a:buClrTx/>
              <a:buSzPct val="115000"/>
              <a:buFont typeface="Century Gothic" pitchFamily="34" charset="0"/>
              <a:buNone/>
              <a:tabLst/>
              <a:defRPr sz="2600"/>
            </a:lvl1pPr>
            <a:lvl2pPr>
              <a:defRPr sz="2000"/>
            </a:lvl2pPr>
          </a:lstStyle>
          <a:p>
            <a:pPr marL="0" marR="0" lvl="0" indent="0" algn="l" defTabSz="914400" rtl="0" eaLnBrk="1" fontAlgn="auto" latinLnBrk="0" hangingPunct="1">
              <a:lnSpc>
                <a:spcPct val="100000"/>
              </a:lnSpc>
              <a:spcBef>
                <a:spcPts val="800"/>
              </a:spcBef>
              <a:spcAft>
                <a:spcPts val="800"/>
              </a:spcAft>
              <a:buClrTx/>
              <a:buSzPct val="115000"/>
              <a:buFont typeface="Century Gothic" pitchFamily="34" charset="0"/>
              <a:buNone/>
              <a:tabLst/>
              <a:defRPr/>
            </a:pPr>
            <a:r>
              <a:rPr lang="sv-SE" smtClean="0"/>
              <a:t>Klicka här för att ändra format på bakgrundstexten</a:t>
            </a:r>
          </a:p>
          <a:p>
            <a:pPr marL="0" marR="0" lvl="1" indent="0" algn="l" defTabSz="914400" rtl="0" eaLnBrk="1" fontAlgn="auto" latinLnBrk="0" hangingPunct="1">
              <a:lnSpc>
                <a:spcPct val="100000"/>
              </a:lnSpc>
              <a:spcBef>
                <a:spcPts val="800"/>
              </a:spcBef>
              <a:spcAft>
                <a:spcPts val="800"/>
              </a:spcAft>
              <a:buClrTx/>
              <a:buSzPct val="115000"/>
              <a:buFont typeface="Century Gothic" pitchFamily="34" charset="0"/>
              <a:buNone/>
              <a:tabLst/>
              <a:defRPr/>
            </a:pPr>
            <a:r>
              <a:rPr lang="sv-SE" smtClean="0"/>
              <a:t>Nivå två</a:t>
            </a:r>
          </a:p>
        </p:txBody>
      </p:sp>
      <p:sp>
        <p:nvSpPr>
          <p:cNvPr id="8" name="Platshållare för bild 8"/>
          <p:cNvSpPr>
            <a:spLocks noGrp="1"/>
          </p:cNvSpPr>
          <p:nvPr>
            <p:ph type="pic" sz="quarter" idx="14"/>
          </p:nvPr>
        </p:nvSpPr>
        <p:spPr>
          <a:xfrm>
            <a:off x="4325509" y="2127600"/>
            <a:ext cx="3481397" cy="3439984"/>
          </a:xfrm>
        </p:spPr>
        <p:txBody>
          <a:bodyPr/>
          <a:lstStyle>
            <a:lvl1pPr marL="0" indent="0">
              <a:buNone/>
              <a:defRPr b="0"/>
            </a:lvl1pPr>
          </a:lstStyle>
          <a:p>
            <a:r>
              <a:rPr lang="sv-SE" smtClean="0"/>
              <a:t>Klicka på ikonen för att lägga till en bild</a:t>
            </a:r>
            <a:endParaRPr lang="sv-SE"/>
          </a:p>
        </p:txBody>
      </p:sp>
      <p:sp>
        <p:nvSpPr>
          <p:cNvPr id="9" name="Platshållare för text 11"/>
          <p:cNvSpPr>
            <a:spLocks noGrp="1"/>
          </p:cNvSpPr>
          <p:nvPr>
            <p:ph type="body" sz="quarter" idx="15"/>
          </p:nvPr>
        </p:nvSpPr>
        <p:spPr>
          <a:xfrm>
            <a:off x="630239" y="5221275"/>
            <a:ext cx="3422236" cy="367200"/>
          </a:xfrm>
        </p:spPr>
        <p:txBody>
          <a:bodyPr anchor="b" anchorCtr="0"/>
          <a:lstStyle>
            <a:lvl1pPr marL="0" indent="0" algn="r">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Klicka här för att ändra format på bakgrundstexten</a:t>
            </a:r>
          </a:p>
        </p:txBody>
      </p:sp>
    </p:spTree>
    <p:extLst>
      <p:ext uri="{BB962C8B-B14F-4D97-AF65-F5344CB8AC3E}">
        <p14:creationId xmlns:p14="http://schemas.microsoft.com/office/powerpoint/2010/main" val="389877883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Rubrik, text och bild höger - 2">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fld id="{AA4466F6-D3A0-467E-B5CC-87F9DA92034D}" type="datetime1">
              <a:rPr lang="sv-SE" smtClean="0">
                <a:solidFill>
                  <a:srgbClr val="002B45"/>
                </a:solidFill>
              </a:rPr>
              <a:pPr/>
              <a:t>2018-05-24</a:t>
            </a:fld>
            <a:endParaRPr lang="sv-SE" dirty="0">
              <a:solidFill>
                <a:srgbClr val="002B45"/>
              </a:solidFill>
            </a:endParaRPr>
          </a:p>
        </p:txBody>
      </p:sp>
      <p:sp>
        <p:nvSpPr>
          <p:cNvPr id="4" name="Platshållare för sidfot 3"/>
          <p:cNvSpPr>
            <a:spLocks noGrp="1"/>
          </p:cNvSpPr>
          <p:nvPr>
            <p:ph type="ftr" sz="quarter" idx="11"/>
          </p:nvPr>
        </p:nvSpPr>
        <p:spPr/>
        <p:txBody>
          <a:bodyPr/>
          <a:lstStyle/>
          <a:p>
            <a:endParaRPr lang="sv-SE" dirty="0">
              <a:solidFill>
                <a:srgbClr val="002B45"/>
              </a:solidFill>
            </a:endParaRPr>
          </a:p>
        </p:txBody>
      </p:sp>
      <p:sp>
        <p:nvSpPr>
          <p:cNvPr id="5" name="Platshållare för bildnummer 4"/>
          <p:cNvSpPr>
            <a:spLocks noGrp="1"/>
          </p:cNvSpPr>
          <p:nvPr>
            <p:ph type="sldNum" sz="quarter" idx="12"/>
          </p:nvPr>
        </p:nvSpPr>
        <p:spPr/>
        <p:txBody>
          <a:bodyPr/>
          <a:lstStyle/>
          <a:p>
            <a:fld id="{F3A1DABF-CD59-47A1-8187-10F3203EF599}" type="slidenum">
              <a:rPr lang="sv-SE" smtClean="0">
                <a:solidFill>
                  <a:srgbClr val="002B45"/>
                </a:solidFill>
              </a:rPr>
              <a:pPr/>
              <a:t>‹#›</a:t>
            </a:fld>
            <a:endParaRPr lang="sv-SE" dirty="0">
              <a:solidFill>
                <a:srgbClr val="002B45"/>
              </a:solidFill>
            </a:endParaRPr>
          </a:p>
        </p:txBody>
      </p:sp>
      <p:sp>
        <p:nvSpPr>
          <p:cNvPr id="6" name="Rubrik 1"/>
          <p:cNvSpPr>
            <a:spLocks noGrp="1"/>
          </p:cNvSpPr>
          <p:nvPr>
            <p:ph type="title"/>
          </p:nvPr>
        </p:nvSpPr>
        <p:spPr>
          <a:xfrm>
            <a:off x="803844" y="687600"/>
            <a:ext cx="6828537" cy="1296144"/>
          </a:xfrm>
        </p:spPr>
        <p:txBody>
          <a:bodyPr/>
          <a:lstStyle/>
          <a:p>
            <a:r>
              <a:rPr lang="sv-SE" smtClean="0"/>
              <a:t>Klicka här för att ändra format</a:t>
            </a:r>
            <a:endParaRPr lang="sv-SE" dirty="0"/>
          </a:p>
        </p:txBody>
      </p:sp>
      <p:sp>
        <p:nvSpPr>
          <p:cNvPr id="7" name="Platshållare för innehåll 7"/>
          <p:cNvSpPr>
            <a:spLocks noGrp="1"/>
          </p:cNvSpPr>
          <p:nvPr>
            <p:ph sz="quarter" idx="13"/>
          </p:nvPr>
        </p:nvSpPr>
        <p:spPr>
          <a:xfrm>
            <a:off x="801688" y="2139350"/>
            <a:ext cx="3410272" cy="3632799"/>
          </a:xfrm>
        </p:spPr>
        <p:txBody>
          <a:bodyPr/>
          <a:lstStyle>
            <a:lvl1pPr marL="0" marR="0" indent="0" algn="l" defTabSz="914400" rtl="0" eaLnBrk="1" fontAlgn="auto" latinLnBrk="0" hangingPunct="1">
              <a:lnSpc>
                <a:spcPct val="100000"/>
              </a:lnSpc>
              <a:spcBef>
                <a:spcPts val="800"/>
              </a:spcBef>
              <a:spcAft>
                <a:spcPts val="800"/>
              </a:spcAft>
              <a:buClrTx/>
              <a:buSzPct val="115000"/>
              <a:buFont typeface="Century Gothic" pitchFamily="34" charset="0"/>
              <a:buNone/>
              <a:tabLst/>
              <a:defRPr sz="2000"/>
            </a:lvl1pPr>
            <a:lvl2pPr>
              <a:defRPr sz="2000"/>
            </a:lvl2pPr>
          </a:lstStyle>
          <a:p>
            <a:pPr marL="0" marR="0" lvl="0" indent="0" algn="l" defTabSz="914400" rtl="0" eaLnBrk="1" fontAlgn="auto" latinLnBrk="0" hangingPunct="1">
              <a:lnSpc>
                <a:spcPct val="100000"/>
              </a:lnSpc>
              <a:spcBef>
                <a:spcPts val="800"/>
              </a:spcBef>
              <a:spcAft>
                <a:spcPts val="800"/>
              </a:spcAft>
              <a:buClrTx/>
              <a:buSzPct val="115000"/>
              <a:buFont typeface="Century Gothic" pitchFamily="34" charset="0"/>
              <a:buNone/>
              <a:tabLst/>
              <a:defRPr/>
            </a:pPr>
            <a:r>
              <a:rPr lang="sv-SE" smtClean="0"/>
              <a:t>Klicka här för att ändra format på bakgrundstexten</a:t>
            </a:r>
          </a:p>
          <a:p>
            <a:pPr marL="0" marR="0" lvl="1" indent="0" algn="l" defTabSz="914400" rtl="0" eaLnBrk="1" fontAlgn="auto" latinLnBrk="0" hangingPunct="1">
              <a:lnSpc>
                <a:spcPct val="100000"/>
              </a:lnSpc>
              <a:spcBef>
                <a:spcPts val="800"/>
              </a:spcBef>
              <a:spcAft>
                <a:spcPts val="800"/>
              </a:spcAft>
              <a:buClrTx/>
              <a:buSzPct val="115000"/>
              <a:buFont typeface="Century Gothic" pitchFamily="34" charset="0"/>
              <a:buNone/>
              <a:tabLst/>
              <a:defRPr/>
            </a:pPr>
            <a:r>
              <a:rPr lang="sv-SE" smtClean="0"/>
              <a:t>Nivå två</a:t>
            </a:r>
          </a:p>
        </p:txBody>
      </p:sp>
      <p:sp>
        <p:nvSpPr>
          <p:cNvPr id="8" name="Platshållare för bild 8"/>
          <p:cNvSpPr>
            <a:spLocks noGrp="1"/>
          </p:cNvSpPr>
          <p:nvPr>
            <p:ph type="pic" sz="quarter" idx="14"/>
          </p:nvPr>
        </p:nvSpPr>
        <p:spPr>
          <a:xfrm>
            <a:off x="4325509" y="2127600"/>
            <a:ext cx="3481397" cy="3439984"/>
          </a:xfrm>
        </p:spPr>
        <p:txBody>
          <a:bodyPr/>
          <a:lstStyle>
            <a:lvl1pPr marL="0" indent="0">
              <a:buNone/>
              <a:defRPr b="0"/>
            </a:lvl1pPr>
          </a:lstStyle>
          <a:p>
            <a:r>
              <a:rPr lang="sv-SE" smtClean="0"/>
              <a:t>Klicka på ikonen för att lägga till en bild</a:t>
            </a:r>
            <a:endParaRPr lang="sv-SE"/>
          </a:p>
        </p:txBody>
      </p:sp>
      <p:sp>
        <p:nvSpPr>
          <p:cNvPr id="9" name="Platshållare för text 11"/>
          <p:cNvSpPr>
            <a:spLocks noGrp="1"/>
          </p:cNvSpPr>
          <p:nvPr>
            <p:ph type="body" sz="quarter" idx="15"/>
          </p:nvPr>
        </p:nvSpPr>
        <p:spPr>
          <a:xfrm>
            <a:off x="630239" y="5221275"/>
            <a:ext cx="3422236" cy="367200"/>
          </a:xfrm>
        </p:spPr>
        <p:txBody>
          <a:bodyPr anchor="b" anchorCtr="0"/>
          <a:lstStyle>
            <a:lvl1pPr marL="0" indent="0" algn="r">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Klicka här för att ändra format på bakgrundstexten</a:t>
            </a:r>
          </a:p>
        </p:txBody>
      </p:sp>
    </p:spTree>
    <p:extLst>
      <p:ext uri="{BB962C8B-B14F-4D97-AF65-F5344CB8AC3E}">
        <p14:creationId xmlns:p14="http://schemas.microsoft.com/office/powerpoint/2010/main" val="166853705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Rubrik, text och stor bild höger - 1">
    <p:spTree>
      <p:nvGrpSpPr>
        <p:cNvPr id="1" name=""/>
        <p:cNvGrpSpPr/>
        <p:nvPr/>
      </p:nvGrpSpPr>
      <p:grpSpPr>
        <a:xfrm>
          <a:off x="0" y="0"/>
          <a:ext cx="0" cy="0"/>
          <a:chOff x="0" y="0"/>
          <a:chExt cx="0" cy="0"/>
        </a:xfrm>
      </p:grpSpPr>
      <p:sp>
        <p:nvSpPr>
          <p:cNvPr id="2" name="Rubrik 1"/>
          <p:cNvSpPr>
            <a:spLocks noGrp="1"/>
          </p:cNvSpPr>
          <p:nvPr>
            <p:ph type="title"/>
          </p:nvPr>
        </p:nvSpPr>
        <p:spPr>
          <a:xfrm>
            <a:off x="803844" y="687600"/>
            <a:ext cx="6828537" cy="1296144"/>
          </a:xfrm>
        </p:spPr>
        <p:txBody>
          <a:bodyPr/>
          <a:lstStyle/>
          <a:p>
            <a:r>
              <a:rPr lang="sv-SE" smtClean="0"/>
              <a:t>Klicka här för att ändra format</a:t>
            </a:r>
            <a:endParaRPr lang="sv-SE" dirty="0"/>
          </a:p>
        </p:txBody>
      </p:sp>
      <p:sp>
        <p:nvSpPr>
          <p:cNvPr id="4" name="Platshållare för datum 3"/>
          <p:cNvSpPr>
            <a:spLocks noGrp="1"/>
          </p:cNvSpPr>
          <p:nvPr>
            <p:ph type="dt" sz="half" idx="10"/>
          </p:nvPr>
        </p:nvSpPr>
        <p:spPr/>
        <p:txBody>
          <a:bodyPr/>
          <a:lstStyle/>
          <a:p>
            <a:fld id="{31B5A557-3F09-499A-A76B-51C08045E44A}" type="datetime1">
              <a:rPr lang="sv-SE" smtClean="0">
                <a:solidFill>
                  <a:srgbClr val="002B45"/>
                </a:solidFill>
              </a:rPr>
              <a:pPr/>
              <a:t>2018-05-24</a:t>
            </a:fld>
            <a:endParaRPr lang="sv-SE">
              <a:solidFill>
                <a:srgbClr val="002B45"/>
              </a:solidFill>
            </a:endParaRPr>
          </a:p>
        </p:txBody>
      </p:sp>
      <p:sp>
        <p:nvSpPr>
          <p:cNvPr id="5" name="Platshållare för sidfot 4"/>
          <p:cNvSpPr>
            <a:spLocks noGrp="1"/>
          </p:cNvSpPr>
          <p:nvPr>
            <p:ph type="ftr" sz="quarter" idx="11"/>
          </p:nvPr>
        </p:nvSpPr>
        <p:spPr/>
        <p:txBody>
          <a:bodyPr/>
          <a:lstStyle/>
          <a:p>
            <a:endParaRPr lang="sv-SE">
              <a:solidFill>
                <a:srgbClr val="002B45"/>
              </a:solidFill>
            </a:endParaRPr>
          </a:p>
        </p:txBody>
      </p:sp>
      <p:sp>
        <p:nvSpPr>
          <p:cNvPr id="6" name="Platshållare för bildnummer 5"/>
          <p:cNvSpPr>
            <a:spLocks noGrp="1"/>
          </p:cNvSpPr>
          <p:nvPr>
            <p:ph type="sldNum" sz="quarter" idx="12"/>
          </p:nvPr>
        </p:nvSpPr>
        <p:spPr/>
        <p:txBody>
          <a:bodyPr/>
          <a:lstStyle/>
          <a:p>
            <a:fld id="{F3A1DABF-CD59-47A1-8187-10F3203EF599}" type="slidenum">
              <a:rPr lang="sv-SE" smtClean="0">
                <a:solidFill>
                  <a:srgbClr val="002B45"/>
                </a:solidFill>
              </a:rPr>
              <a:pPr/>
              <a:t>‹#›</a:t>
            </a:fld>
            <a:endParaRPr lang="sv-SE">
              <a:solidFill>
                <a:srgbClr val="002B45"/>
              </a:solidFill>
            </a:endParaRPr>
          </a:p>
        </p:txBody>
      </p:sp>
      <p:sp>
        <p:nvSpPr>
          <p:cNvPr id="9" name="Platshållare för bild 8"/>
          <p:cNvSpPr>
            <a:spLocks noGrp="1"/>
          </p:cNvSpPr>
          <p:nvPr>
            <p:ph type="pic" sz="quarter" idx="14"/>
          </p:nvPr>
        </p:nvSpPr>
        <p:spPr>
          <a:xfrm>
            <a:off x="4325509" y="2127600"/>
            <a:ext cx="4818491" cy="3439984"/>
          </a:xfrm>
        </p:spPr>
        <p:txBody>
          <a:bodyPr/>
          <a:lstStyle>
            <a:lvl1pPr marL="0" indent="0">
              <a:buNone/>
              <a:defRPr b="0"/>
            </a:lvl1pPr>
          </a:lstStyle>
          <a:p>
            <a:r>
              <a:rPr lang="sv-SE" smtClean="0"/>
              <a:t>Klicka på ikonen för att lägga till en bild</a:t>
            </a:r>
            <a:endParaRPr lang="sv-SE"/>
          </a:p>
        </p:txBody>
      </p:sp>
      <p:sp>
        <p:nvSpPr>
          <p:cNvPr id="12" name="Platshållare för text 11"/>
          <p:cNvSpPr>
            <a:spLocks noGrp="1"/>
          </p:cNvSpPr>
          <p:nvPr>
            <p:ph type="body" sz="quarter" idx="15"/>
          </p:nvPr>
        </p:nvSpPr>
        <p:spPr>
          <a:xfrm>
            <a:off x="630239" y="5221275"/>
            <a:ext cx="3422236" cy="367200"/>
          </a:xfrm>
        </p:spPr>
        <p:txBody>
          <a:bodyPr anchor="b" anchorCtr="0"/>
          <a:lstStyle>
            <a:lvl1pPr marL="0" indent="0" algn="r">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Klicka här för att ändra format på bakgrundstexten</a:t>
            </a:r>
          </a:p>
        </p:txBody>
      </p:sp>
      <p:sp>
        <p:nvSpPr>
          <p:cNvPr id="7" name="Platshållare för text 6"/>
          <p:cNvSpPr>
            <a:spLocks noGrp="1"/>
          </p:cNvSpPr>
          <p:nvPr>
            <p:ph type="body" sz="quarter" idx="16"/>
          </p:nvPr>
        </p:nvSpPr>
        <p:spPr>
          <a:xfrm>
            <a:off x="801688" y="2130425"/>
            <a:ext cx="3252727" cy="3054050"/>
          </a:xfrm>
        </p:spPr>
        <p:txBody>
          <a:bodyPr/>
          <a:lstStyle>
            <a:lvl1pPr marL="0" indent="0">
              <a:buNone/>
              <a:defRPr sz="2600" b="1"/>
            </a:lvl1pPr>
            <a:lvl2pPr marL="285750" indent="0">
              <a:buNone/>
              <a:defRPr/>
            </a:lvl2pPr>
            <a:lvl3pPr marL="539750" indent="0">
              <a:buNone/>
              <a:defRPr/>
            </a:lvl3pPr>
            <a:lvl4pPr marL="723900" indent="0">
              <a:buNone/>
              <a:defRPr/>
            </a:lvl4pPr>
            <a:lvl5pPr marL="927100" indent="0">
              <a:buNone/>
              <a:defRPr/>
            </a:lvl5pPr>
          </a:lstStyle>
          <a:p>
            <a:pPr lvl="0"/>
            <a:r>
              <a:rPr lang="sv-SE" smtClean="0"/>
              <a:t>Klicka här för att ändra format på bakgrundstexten</a:t>
            </a:r>
          </a:p>
        </p:txBody>
      </p:sp>
    </p:spTree>
    <p:extLst>
      <p:ext uri="{BB962C8B-B14F-4D97-AF65-F5344CB8AC3E}">
        <p14:creationId xmlns:p14="http://schemas.microsoft.com/office/powerpoint/2010/main" val="385861077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Rubrik, text och stor bild höger - 2">
    <p:spTree>
      <p:nvGrpSpPr>
        <p:cNvPr id="1" name=""/>
        <p:cNvGrpSpPr/>
        <p:nvPr/>
      </p:nvGrpSpPr>
      <p:grpSpPr>
        <a:xfrm>
          <a:off x="0" y="0"/>
          <a:ext cx="0" cy="0"/>
          <a:chOff x="0" y="0"/>
          <a:chExt cx="0" cy="0"/>
        </a:xfrm>
      </p:grpSpPr>
      <p:sp>
        <p:nvSpPr>
          <p:cNvPr id="2" name="Rubrik 1"/>
          <p:cNvSpPr>
            <a:spLocks noGrp="1"/>
          </p:cNvSpPr>
          <p:nvPr>
            <p:ph type="title"/>
          </p:nvPr>
        </p:nvSpPr>
        <p:spPr>
          <a:xfrm>
            <a:off x="803844" y="687600"/>
            <a:ext cx="6828537" cy="1296144"/>
          </a:xfrm>
        </p:spPr>
        <p:txBody>
          <a:bodyPr/>
          <a:lstStyle/>
          <a:p>
            <a:r>
              <a:rPr lang="sv-SE" smtClean="0"/>
              <a:t>Klicka här för att ändra format</a:t>
            </a:r>
            <a:endParaRPr lang="sv-SE" dirty="0"/>
          </a:p>
        </p:txBody>
      </p:sp>
      <p:sp>
        <p:nvSpPr>
          <p:cNvPr id="4" name="Platshållare för datum 3"/>
          <p:cNvSpPr>
            <a:spLocks noGrp="1"/>
          </p:cNvSpPr>
          <p:nvPr>
            <p:ph type="dt" sz="half" idx="10"/>
          </p:nvPr>
        </p:nvSpPr>
        <p:spPr/>
        <p:txBody>
          <a:bodyPr/>
          <a:lstStyle/>
          <a:p>
            <a:fld id="{635AB565-6A9F-40A6-BDB6-1EF5218C91C6}" type="datetime1">
              <a:rPr lang="sv-SE" smtClean="0">
                <a:solidFill>
                  <a:srgbClr val="002B45"/>
                </a:solidFill>
              </a:rPr>
              <a:pPr/>
              <a:t>2018-05-24</a:t>
            </a:fld>
            <a:endParaRPr lang="sv-SE">
              <a:solidFill>
                <a:srgbClr val="002B45"/>
              </a:solidFill>
            </a:endParaRPr>
          </a:p>
        </p:txBody>
      </p:sp>
      <p:sp>
        <p:nvSpPr>
          <p:cNvPr id="5" name="Platshållare för sidfot 4"/>
          <p:cNvSpPr>
            <a:spLocks noGrp="1"/>
          </p:cNvSpPr>
          <p:nvPr>
            <p:ph type="ftr" sz="quarter" idx="11"/>
          </p:nvPr>
        </p:nvSpPr>
        <p:spPr/>
        <p:txBody>
          <a:bodyPr/>
          <a:lstStyle/>
          <a:p>
            <a:endParaRPr lang="sv-SE">
              <a:solidFill>
                <a:srgbClr val="002B45"/>
              </a:solidFill>
            </a:endParaRPr>
          </a:p>
        </p:txBody>
      </p:sp>
      <p:sp>
        <p:nvSpPr>
          <p:cNvPr id="6" name="Platshållare för bildnummer 5"/>
          <p:cNvSpPr>
            <a:spLocks noGrp="1"/>
          </p:cNvSpPr>
          <p:nvPr>
            <p:ph type="sldNum" sz="quarter" idx="12"/>
          </p:nvPr>
        </p:nvSpPr>
        <p:spPr/>
        <p:txBody>
          <a:bodyPr/>
          <a:lstStyle/>
          <a:p>
            <a:fld id="{F3A1DABF-CD59-47A1-8187-10F3203EF599}" type="slidenum">
              <a:rPr lang="sv-SE" smtClean="0">
                <a:solidFill>
                  <a:srgbClr val="002B45"/>
                </a:solidFill>
              </a:rPr>
              <a:pPr/>
              <a:t>‹#›</a:t>
            </a:fld>
            <a:endParaRPr lang="sv-SE">
              <a:solidFill>
                <a:srgbClr val="002B45"/>
              </a:solidFill>
            </a:endParaRPr>
          </a:p>
        </p:txBody>
      </p:sp>
      <p:sp>
        <p:nvSpPr>
          <p:cNvPr id="9" name="Platshållare för bild 8"/>
          <p:cNvSpPr>
            <a:spLocks noGrp="1"/>
          </p:cNvSpPr>
          <p:nvPr>
            <p:ph type="pic" sz="quarter" idx="14"/>
          </p:nvPr>
        </p:nvSpPr>
        <p:spPr>
          <a:xfrm>
            <a:off x="4325509" y="2127600"/>
            <a:ext cx="4818491" cy="3439984"/>
          </a:xfrm>
        </p:spPr>
        <p:txBody>
          <a:bodyPr/>
          <a:lstStyle>
            <a:lvl1pPr marL="0" indent="0">
              <a:buNone/>
              <a:defRPr b="0"/>
            </a:lvl1pPr>
          </a:lstStyle>
          <a:p>
            <a:r>
              <a:rPr lang="sv-SE" smtClean="0"/>
              <a:t>Klicka på ikonen för att lägga till en bild</a:t>
            </a:r>
            <a:endParaRPr lang="sv-SE"/>
          </a:p>
        </p:txBody>
      </p:sp>
      <p:sp>
        <p:nvSpPr>
          <p:cNvPr id="12" name="Platshållare för text 11"/>
          <p:cNvSpPr>
            <a:spLocks noGrp="1"/>
          </p:cNvSpPr>
          <p:nvPr>
            <p:ph type="body" sz="quarter" idx="15"/>
          </p:nvPr>
        </p:nvSpPr>
        <p:spPr>
          <a:xfrm>
            <a:off x="630239" y="5221275"/>
            <a:ext cx="3422236" cy="367200"/>
          </a:xfrm>
        </p:spPr>
        <p:txBody>
          <a:bodyPr anchor="b" anchorCtr="0"/>
          <a:lstStyle>
            <a:lvl1pPr marL="0" indent="0" algn="r">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Klicka här för att ändra format på bakgrundstexten</a:t>
            </a:r>
          </a:p>
        </p:txBody>
      </p:sp>
      <p:sp>
        <p:nvSpPr>
          <p:cNvPr id="10" name="Platshållare för innehåll 7"/>
          <p:cNvSpPr>
            <a:spLocks noGrp="1"/>
          </p:cNvSpPr>
          <p:nvPr>
            <p:ph sz="quarter" idx="13"/>
          </p:nvPr>
        </p:nvSpPr>
        <p:spPr>
          <a:xfrm>
            <a:off x="801688" y="2139350"/>
            <a:ext cx="3410272" cy="3632799"/>
          </a:xfrm>
        </p:spPr>
        <p:txBody>
          <a:bodyPr/>
          <a:lstStyle>
            <a:lvl1pPr marL="0" marR="0" indent="0" algn="l" defTabSz="914400" rtl="0" eaLnBrk="1" fontAlgn="auto" latinLnBrk="0" hangingPunct="1">
              <a:lnSpc>
                <a:spcPct val="100000"/>
              </a:lnSpc>
              <a:spcBef>
                <a:spcPts val="800"/>
              </a:spcBef>
              <a:spcAft>
                <a:spcPts val="800"/>
              </a:spcAft>
              <a:buClrTx/>
              <a:buSzPct val="115000"/>
              <a:buFont typeface="Century Gothic" pitchFamily="34" charset="0"/>
              <a:buNone/>
              <a:tabLst/>
              <a:defRPr sz="2000"/>
            </a:lvl1pPr>
            <a:lvl2pPr>
              <a:defRPr sz="2000"/>
            </a:lvl2pPr>
          </a:lstStyle>
          <a:p>
            <a:pPr marL="0" marR="0" lvl="0" indent="0" algn="l" defTabSz="914400" rtl="0" eaLnBrk="1" fontAlgn="auto" latinLnBrk="0" hangingPunct="1">
              <a:lnSpc>
                <a:spcPct val="100000"/>
              </a:lnSpc>
              <a:spcBef>
                <a:spcPts val="800"/>
              </a:spcBef>
              <a:spcAft>
                <a:spcPts val="800"/>
              </a:spcAft>
              <a:buClrTx/>
              <a:buSzPct val="115000"/>
              <a:buFont typeface="Century Gothic" pitchFamily="34" charset="0"/>
              <a:buNone/>
              <a:tabLst/>
              <a:defRPr/>
            </a:pPr>
            <a:r>
              <a:rPr lang="sv-SE" smtClean="0"/>
              <a:t>Klicka här för att ändra format på bakgrundstexten</a:t>
            </a:r>
          </a:p>
          <a:p>
            <a:pPr marL="0" marR="0" lvl="1" indent="0" algn="l" defTabSz="914400" rtl="0" eaLnBrk="1" fontAlgn="auto" latinLnBrk="0" hangingPunct="1">
              <a:lnSpc>
                <a:spcPct val="100000"/>
              </a:lnSpc>
              <a:spcBef>
                <a:spcPts val="800"/>
              </a:spcBef>
              <a:spcAft>
                <a:spcPts val="800"/>
              </a:spcAft>
              <a:buClrTx/>
              <a:buSzPct val="115000"/>
              <a:buFont typeface="Century Gothic" pitchFamily="34" charset="0"/>
              <a:buNone/>
              <a:tabLst/>
              <a:defRPr/>
            </a:pPr>
            <a:r>
              <a:rPr lang="sv-SE" smtClean="0"/>
              <a:t>Nivå två</a:t>
            </a:r>
          </a:p>
        </p:txBody>
      </p:sp>
    </p:spTree>
    <p:extLst>
      <p:ext uri="{BB962C8B-B14F-4D97-AF65-F5344CB8AC3E}">
        <p14:creationId xmlns:p14="http://schemas.microsoft.com/office/powerpoint/2010/main" val="236748776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Rubrik, punktlista och bild vänster">
    <p:spTree>
      <p:nvGrpSpPr>
        <p:cNvPr id="1" name=""/>
        <p:cNvGrpSpPr/>
        <p:nvPr/>
      </p:nvGrpSpPr>
      <p:grpSpPr>
        <a:xfrm>
          <a:off x="0" y="0"/>
          <a:ext cx="0" cy="0"/>
          <a:chOff x="0" y="0"/>
          <a:chExt cx="0" cy="0"/>
        </a:xfrm>
      </p:grpSpPr>
      <p:sp>
        <p:nvSpPr>
          <p:cNvPr id="2" name="Rubrik 1"/>
          <p:cNvSpPr>
            <a:spLocks noGrp="1"/>
          </p:cNvSpPr>
          <p:nvPr>
            <p:ph type="title"/>
          </p:nvPr>
        </p:nvSpPr>
        <p:spPr>
          <a:xfrm>
            <a:off x="803844" y="687600"/>
            <a:ext cx="6957444" cy="1296144"/>
          </a:xfrm>
        </p:spPr>
        <p:txBody>
          <a:bodyPr/>
          <a:lstStyle/>
          <a:p>
            <a:r>
              <a:rPr lang="sv-SE" smtClean="0"/>
              <a:t>Klicka här för att ändra format</a:t>
            </a:r>
            <a:endParaRPr lang="sv-SE" dirty="0"/>
          </a:p>
        </p:txBody>
      </p:sp>
      <p:sp>
        <p:nvSpPr>
          <p:cNvPr id="4" name="Platshållare för datum 3"/>
          <p:cNvSpPr>
            <a:spLocks noGrp="1"/>
          </p:cNvSpPr>
          <p:nvPr>
            <p:ph type="dt" sz="half" idx="10"/>
          </p:nvPr>
        </p:nvSpPr>
        <p:spPr/>
        <p:txBody>
          <a:bodyPr/>
          <a:lstStyle/>
          <a:p>
            <a:fld id="{958E01E0-E937-4643-ABE5-00BE7A5D47C4}" type="datetime1">
              <a:rPr lang="sv-SE" smtClean="0">
                <a:solidFill>
                  <a:srgbClr val="002B45"/>
                </a:solidFill>
              </a:rPr>
              <a:pPr/>
              <a:t>2018-05-24</a:t>
            </a:fld>
            <a:endParaRPr lang="sv-SE">
              <a:solidFill>
                <a:srgbClr val="002B45"/>
              </a:solidFill>
            </a:endParaRPr>
          </a:p>
        </p:txBody>
      </p:sp>
      <p:sp>
        <p:nvSpPr>
          <p:cNvPr id="5" name="Platshållare för sidfot 4"/>
          <p:cNvSpPr>
            <a:spLocks noGrp="1"/>
          </p:cNvSpPr>
          <p:nvPr>
            <p:ph type="ftr" sz="quarter" idx="11"/>
          </p:nvPr>
        </p:nvSpPr>
        <p:spPr/>
        <p:txBody>
          <a:bodyPr/>
          <a:lstStyle/>
          <a:p>
            <a:endParaRPr lang="sv-SE">
              <a:solidFill>
                <a:srgbClr val="002B45"/>
              </a:solidFill>
            </a:endParaRPr>
          </a:p>
        </p:txBody>
      </p:sp>
      <p:sp>
        <p:nvSpPr>
          <p:cNvPr id="6" name="Platshållare för bildnummer 5"/>
          <p:cNvSpPr>
            <a:spLocks noGrp="1"/>
          </p:cNvSpPr>
          <p:nvPr>
            <p:ph type="sldNum" sz="quarter" idx="12"/>
          </p:nvPr>
        </p:nvSpPr>
        <p:spPr/>
        <p:txBody>
          <a:bodyPr/>
          <a:lstStyle/>
          <a:p>
            <a:fld id="{F3A1DABF-CD59-47A1-8187-10F3203EF599}" type="slidenum">
              <a:rPr lang="sv-SE" smtClean="0">
                <a:solidFill>
                  <a:srgbClr val="002B45"/>
                </a:solidFill>
              </a:rPr>
              <a:pPr/>
              <a:t>‹#›</a:t>
            </a:fld>
            <a:endParaRPr lang="sv-SE">
              <a:solidFill>
                <a:srgbClr val="002B45"/>
              </a:solidFill>
            </a:endParaRPr>
          </a:p>
        </p:txBody>
      </p:sp>
      <p:sp>
        <p:nvSpPr>
          <p:cNvPr id="9" name="Platshållare för bild 8"/>
          <p:cNvSpPr>
            <a:spLocks noGrp="1"/>
          </p:cNvSpPr>
          <p:nvPr>
            <p:ph type="pic" sz="quarter" idx="14"/>
          </p:nvPr>
        </p:nvSpPr>
        <p:spPr>
          <a:xfrm>
            <a:off x="801688" y="2127600"/>
            <a:ext cx="3299791" cy="3441117"/>
          </a:xfrm>
        </p:spPr>
        <p:txBody>
          <a:bodyPr/>
          <a:lstStyle>
            <a:lvl1pPr marL="0" indent="0">
              <a:buNone/>
              <a:defRPr sz="1400" b="0"/>
            </a:lvl1pPr>
          </a:lstStyle>
          <a:p>
            <a:r>
              <a:rPr lang="sv-SE" smtClean="0"/>
              <a:t>Klicka på ikonen för att lägga till en bild</a:t>
            </a:r>
            <a:endParaRPr lang="sv-SE" dirty="0" smtClean="0"/>
          </a:p>
        </p:txBody>
      </p:sp>
      <p:sp>
        <p:nvSpPr>
          <p:cNvPr id="15" name="Platshållare för text 11"/>
          <p:cNvSpPr>
            <a:spLocks noGrp="1"/>
          </p:cNvSpPr>
          <p:nvPr>
            <p:ph type="body" sz="quarter" idx="15"/>
          </p:nvPr>
        </p:nvSpPr>
        <p:spPr>
          <a:xfrm>
            <a:off x="4287327" y="5221275"/>
            <a:ext cx="3493699" cy="367200"/>
          </a:xfrm>
        </p:spPr>
        <p:txBody>
          <a:bodyPr anchor="b" anchorCtr="0"/>
          <a:lstStyle>
            <a:lvl1pPr marL="0" indent="0" algn="l">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Klicka här för att ändra format på bakgrundstexten</a:t>
            </a:r>
          </a:p>
        </p:txBody>
      </p:sp>
      <p:sp>
        <p:nvSpPr>
          <p:cNvPr id="10" name="Platshållare för text 6"/>
          <p:cNvSpPr>
            <a:spLocks noGrp="1"/>
          </p:cNvSpPr>
          <p:nvPr>
            <p:ph type="body" sz="quarter" idx="16"/>
          </p:nvPr>
        </p:nvSpPr>
        <p:spPr>
          <a:xfrm>
            <a:off x="4286592" y="2139950"/>
            <a:ext cx="3338991" cy="3648075"/>
          </a:xfrm>
        </p:spPr>
        <p:txBody>
          <a:bodyPr/>
          <a:lstStyle>
            <a:lvl1pPr>
              <a:spcBef>
                <a:spcPts val="0"/>
              </a:spcBef>
              <a:defRPr sz="2600"/>
            </a:lvl1pPr>
            <a:lvl2pPr>
              <a:defRPr sz="2000"/>
            </a:lvl2pPr>
          </a:lstStyle>
          <a:p>
            <a:pPr lvl="0"/>
            <a:r>
              <a:rPr lang="sv-SE" smtClean="0"/>
              <a:t>Klicka här för att ändra format på bakgrundstexten</a:t>
            </a:r>
          </a:p>
          <a:p>
            <a:pPr lvl="1"/>
            <a:r>
              <a:rPr lang="sv-SE" smtClean="0"/>
              <a:t>Nivå två</a:t>
            </a:r>
          </a:p>
          <a:p>
            <a:pPr lvl="2"/>
            <a:r>
              <a:rPr lang="sv-SE" smtClean="0"/>
              <a:t>Nivå tre</a:t>
            </a:r>
          </a:p>
        </p:txBody>
      </p:sp>
    </p:spTree>
    <p:extLst>
      <p:ext uri="{BB962C8B-B14F-4D97-AF65-F5344CB8AC3E}">
        <p14:creationId xmlns:p14="http://schemas.microsoft.com/office/powerpoint/2010/main" val="149521699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Rubrik, punktlista och stor bild vänster">
    <p:spTree>
      <p:nvGrpSpPr>
        <p:cNvPr id="1" name=""/>
        <p:cNvGrpSpPr/>
        <p:nvPr/>
      </p:nvGrpSpPr>
      <p:grpSpPr>
        <a:xfrm>
          <a:off x="0" y="0"/>
          <a:ext cx="0" cy="0"/>
          <a:chOff x="0" y="0"/>
          <a:chExt cx="0" cy="0"/>
        </a:xfrm>
      </p:grpSpPr>
      <p:sp>
        <p:nvSpPr>
          <p:cNvPr id="2" name="Rubrik 1"/>
          <p:cNvSpPr>
            <a:spLocks noGrp="1"/>
          </p:cNvSpPr>
          <p:nvPr>
            <p:ph type="title"/>
          </p:nvPr>
        </p:nvSpPr>
        <p:spPr>
          <a:xfrm>
            <a:off x="803844" y="687600"/>
            <a:ext cx="6977182" cy="1296144"/>
          </a:xfrm>
        </p:spPr>
        <p:txBody>
          <a:bodyPr/>
          <a:lstStyle/>
          <a:p>
            <a:r>
              <a:rPr lang="sv-SE" smtClean="0"/>
              <a:t>Klicka här för att ändra format</a:t>
            </a:r>
            <a:endParaRPr lang="sv-SE"/>
          </a:p>
        </p:txBody>
      </p:sp>
      <p:sp>
        <p:nvSpPr>
          <p:cNvPr id="4" name="Platshållare för datum 3"/>
          <p:cNvSpPr>
            <a:spLocks noGrp="1"/>
          </p:cNvSpPr>
          <p:nvPr>
            <p:ph type="dt" sz="half" idx="10"/>
          </p:nvPr>
        </p:nvSpPr>
        <p:spPr/>
        <p:txBody>
          <a:bodyPr/>
          <a:lstStyle/>
          <a:p>
            <a:fld id="{DCAB74DD-0605-4DFD-BC9D-FE70658A5D9D}" type="datetime1">
              <a:rPr lang="sv-SE" smtClean="0">
                <a:solidFill>
                  <a:srgbClr val="002B45"/>
                </a:solidFill>
              </a:rPr>
              <a:pPr/>
              <a:t>2018-05-24</a:t>
            </a:fld>
            <a:endParaRPr lang="sv-SE">
              <a:solidFill>
                <a:srgbClr val="002B45"/>
              </a:solidFill>
            </a:endParaRPr>
          </a:p>
        </p:txBody>
      </p:sp>
      <p:sp>
        <p:nvSpPr>
          <p:cNvPr id="5" name="Platshållare för sidfot 4"/>
          <p:cNvSpPr>
            <a:spLocks noGrp="1"/>
          </p:cNvSpPr>
          <p:nvPr>
            <p:ph type="ftr" sz="quarter" idx="11"/>
          </p:nvPr>
        </p:nvSpPr>
        <p:spPr/>
        <p:txBody>
          <a:bodyPr/>
          <a:lstStyle/>
          <a:p>
            <a:endParaRPr lang="sv-SE">
              <a:solidFill>
                <a:srgbClr val="002B45"/>
              </a:solidFill>
            </a:endParaRPr>
          </a:p>
        </p:txBody>
      </p:sp>
      <p:sp>
        <p:nvSpPr>
          <p:cNvPr id="6" name="Platshållare för bildnummer 5"/>
          <p:cNvSpPr>
            <a:spLocks noGrp="1"/>
          </p:cNvSpPr>
          <p:nvPr>
            <p:ph type="sldNum" sz="quarter" idx="12"/>
          </p:nvPr>
        </p:nvSpPr>
        <p:spPr/>
        <p:txBody>
          <a:bodyPr/>
          <a:lstStyle/>
          <a:p>
            <a:fld id="{F3A1DABF-CD59-47A1-8187-10F3203EF599}" type="slidenum">
              <a:rPr lang="sv-SE" smtClean="0">
                <a:solidFill>
                  <a:srgbClr val="002B45"/>
                </a:solidFill>
              </a:rPr>
              <a:pPr/>
              <a:t>‹#›</a:t>
            </a:fld>
            <a:endParaRPr lang="sv-SE">
              <a:solidFill>
                <a:srgbClr val="002B45"/>
              </a:solidFill>
            </a:endParaRPr>
          </a:p>
        </p:txBody>
      </p:sp>
      <p:sp>
        <p:nvSpPr>
          <p:cNvPr id="9" name="Platshållare för bild 8"/>
          <p:cNvSpPr>
            <a:spLocks noGrp="1"/>
          </p:cNvSpPr>
          <p:nvPr>
            <p:ph type="pic" sz="quarter" idx="14"/>
          </p:nvPr>
        </p:nvSpPr>
        <p:spPr>
          <a:xfrm>
            <a:off x="0" y="2127600"/>
            <a:ext cx="4094205" cy="3439984"/>
          </a:xfrm>
        </p:spPr>
        <p:txBody>
          <a:bodyPr/>
          <a:lstStyle>
            <a:lvl1pPr marL="0" indent="0">
              <a:buNone/>
              <a:defRPr b="0"/>
            </a:lvl1pPr>
          </a:lstStyle>
          <a:p>
            <a:r>
              <a:rPr lang="sv-SE" smtClean="0"/>
              <a:t>Klicka på ikonen för att lägga till en bild</a:t>
            </a:r>
            <a:endParaRPr lang="sv-SE" dirty="0"/>
          </a:p>
        </p:txBody>
      </p:sp>
      <p:sp>
        <p:nvSpPr>
          <p:cNvPr id="11" name="Platshållare för text 11"/>
          <p:cNvSpPr>
            <a:spLocks noGrp="1"/>
          </p:cNvSpPr>
          <p:nvPr>
            <p:ph type="body" sz="quarter" idx="15"/>
          </p:nvPr>
        </p:nvSpPr>
        <p:spPr>
          <a:xfrm>
            <a:off x="4278702" y="5221275"/>
            <a:ext cx="3528204" cy="367200"/>
          </a:xfrm>
        </p:spPr>
        <p:txBody>
          <a:bodyPr anchor="b" anchorCtr="0"/>
          <a:lstStyle>
            <a:lvl1pPr marL="0" indent="0" algn="l">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Klicka här för att ändra format på bakgrundstexten</a:t>
            </a:r>
          </a:p>
        </p:txBody>
      </p:sp>
      <p:sp>
        <p:nvSpPr>
          <p:cNvPr id="13" name="Platshållare för text 6"/>
          <p:cNvSpPr>
            <a:spLocks noGrp="1"/>
          </p:cNvSpPr>
          <p:nvPr>
            <p:ph type="body" sz="quarter" idx="16"/>
          </p:nvPr>
        </p:nvSpPr>
        <p:spPr>
          <a:xfrm>
            <a:off x="4286592" y="2139950"/>
            <a:ext cx="3338991" cy="3648075"/>
          </a:xfrm>
        </p:spPr>
        <p:txBody>
          <a:bodyPr/>
          <a:lstStyle>
            <a:lvl1pPr>
              <a:spcBef>
                <a:spcPts val="0"/>
              </a:spcBef>
              <a:defRPr sz="2600"/>
            </a:lvl1pPr>
            <a:lvl2pPr>
              <a:defRPr sz="2000"/>
            </a:lvl2pPr>
          </a:lstStyle>
          <a:p>
            <a:pPr lvl="0"/>
            <a:r>
              <a:rPr lang="sv-SE" smtClean="0"/>
              <a:t>Klicka här för att ändra format på bakgrundstexten</a:t>
            </a:r>
          </a:p>
          <a:p>
            <a:pPr lvl="1"/>
            <a:r>
              <a:rPr lang="sv-SE" smtClean="0"/>
              <a:t>Nivå två</a:t>
            </a:r>
          </a:p>
          <a:p>
            <a:pPr lvl="2"/>
            <a:r>
              <a:rPr lang="sv-SE" smtClean="0"/>
              <a:t>Nivå tre</a:t>
            </a:r>
          </a:p>
        </p:txBody>
      </p:sp>
    </p:spTree>
    <p:extLst>
      <p:ext uri="{BB962C8B-B14F-4D97-AF65-F5344CB8AC3E}">
        <p14:creationId xmlns:p14="http://schemas.microsoft.com/office/powerpoint/2010/main" val="414244779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Rubrik, text och bild vänster - 1">
    <p:spTree>
      <p:nvGrpSpPr>
        <p:cNvPr id="1" name=""/>
        <p:cNvGrpSpPr/>
        <p:nvPr/>
      </p:nvGrpSpPr>
      <p:grpSpPr>
        <a:xfrm>
          <a:off x="0" y="0"/>
          <a:ext cx="0" cy="0"/>
          <a:chOff x="0" y="0"/>
          <a:chExt cx="0" cy="0"/>
        </a:xfrm>
      </p:grpSpPr>
      <p:sp>
        <p:nvSpPr>
          <p:cNvPr id="2" name="Rubrik 1"/>
          <p:cNvSpPr>
            <a:spLocks noGrp="1"/>
          </p:cNvSpPr>
          <p:nvPr>
            <p:ph type="title"/>
          </p:nvPr>
        </p:nvSpPr>
        <p:spPr>
          <a:xfrm>
            <a:off x="803844" y="687600"/>
            <a:ext cx="6957444" cy="1296144"/>
          </a:xfrm>
        </p:spPr>
        <p:txBody>
          <a:bodyPr/>
          <a:lstStyle/>
          <a:p>
            <a:r>
              <a:rPr lang="sv-SE" smtClean="0"/>
              <a:t>Klicka här för att ändra format</a:t>
            </a:r>
            <a:endParaRPr lang="sv-SE" dirty="0"/>
          </a:p>
        </p:txBody>
      </p:sp>
      <p:sp>
        <p:nvSpPr>
          <p:cNvPr id="4" name="Platshållare för datum 3"/>
          <p:cNvSpPr>
            <a:spLocks noGrp="1"/>
          </p:cNvSpPr>
          <p:nvPr>
            <p:ph type="dt" sz="half" idx="10"/>
          </p:nvPr>
        </p:nvSpPr>
        <p:spPr/>
        <p:txBody>
          <a:bodyPr/>
          <a:lstStyle/>
          <a:p>
            <a:fld id="{AE2269B6-45E9-49DA-9389-EB490F44B906}" type="datetime1">
              <a:rPr lang="sv-SE" smtClean="0">
                <a:solidFill>
                  <a:srgbClr val="002B45"/>
                </a:solidFill>
              </a:rPr>
              <a:pPr/>
              <a:t>2018-05-24</a:t>
            </a:fld>
            <a:endParaRPr lang="sv-SE">
              <a:solidFill>
                <a:srgbClr val="002B45"/>
              </a:solidFill>
            </a:endParaRPr>
          </a:p>
        </p:txBody>
      </p:sp>
      <p:sp>
        <p:nvSpPr>
          <p:cNvPr id="5" name="Platshållare för sidfot 4"/>
          <p:cNvSpPr>
            <a:spLocks noGrp="1"/>
          </p:cNvSpPr>
          <p:nvPr>
            <p:ph type="ftr" sz="quarter" idx="11"/>
          </p:nvPr>
        </p:nvSpPr>
        <p:spPr/>
        <p:txBody>
          <a:bodyPr/>
          <a:lstStyle/>
          <a:p>
            <a:endParaRPr lang="sv-SE">
              <a:solidFill>
                <a:srgbClr val="002B45"/>
              </a:solidFill>
            </a:endParaRPr>
          </a:p>
        </p:txBody>
      </p:sp>
      <p:sp>
        <p:nvSpPr>
          <p:cNvPr id="6" name="Platshållare för bildnummer 5"/>
          <p:cNvSpPr>
            <a:spLocks noGrp="1"/>
          </p:cNvSpPr>
          <p:nvPr>
            <p:ph type="sldNum" sz="quarter" idx="12"/>
          </p:nvPr>
        </p:nvSpPr>
        <p:spPr/>
        <p:txBody>
          <a:bodyPr/>
          <a:lstStyle/>
          <a:p>
            <a:fld id="{F3A1DABF-CD59-47A1-8187-10F3203EF599}" type="slidenum">
              <a:rPr lang="sv-SE" smtClean="0">
                <a:solidFill>
                  <a:srgbClr val="002B45"/>
                </a:solidFill>
              </a:rPr>
              <a:pPr/>
              <a:t>‹#›</a:t>
            </a:fld>
            <a:endParaRPr lang="sv-SE">
              <a:solidFill>
                <a:srgbClr val="002B45"/>
              </a:solidFill>
            </a:endParaRPr>
          </a:p>
        </p:txBody>
      </p:sp>
      <p:sp>
        <p:nvSpPr>
          <p:cNvPr id="9" name="Platshållare för bild 8"/>
          <p:cNvSpPr>
            <a:spLocks noGrp="1"/>
          </p:cNvSpPr>
          <p:nvPr>
            <p:ph type="pic" sz="quarter" idx="14"/>
          </p:nvPr>
        </p:nvSpPr>
        <p:spPr>
          <a:xfrm>
            <a:off x="801688" y="2127600"/>
            <a:ext cx="3299791" cy="3441117"/>
          </a:xfrm>
        </p:spPr>
        <p:txBody>
          <a:bodyPr/>
          <a:lstStyle>
            <a:lvl1pPr marL="0" indent="0">
              <a:buNone/>
              <a:defRPr sz="1400" b="0"/>
            </a:lvl1pPr>
          </a:lstStyle>
          <a:p>
            <a:r>
              <a:rPr lang="sv-SE" smtClean="0"/>
              <a:t>Klicka på ikonen för att lägga till en bild</a:t>
            </a:r>
            <a:endParaRPr lang="sv-SE" dirty="0" smtClean="0"/>
          </a:p>
        </p:txBody>
      </p:sp>
      <p:sp>
        <p:nvSpPr>
          <p:cNvPr id="15" name="Platshållare för text 11"/>
          <p:cNvSpPr>
            <a:spLocks noGrp="1"/>
          </p:cNvSpPr>
          <p:nvPr>
            <p:ph type="body" sz="quarter" idx="15"/>
          </p:nvPr>
        </p:nvSpPr>
        <p:spPr>
          <a:xfrm>
            <a:off x="4287327" y="5221275"/>
            <a:ext cx="3493699" cy="367200"/>
          </a:xfrm>
        </p:spPr>
        <p:txBody>
          <a:bodyPr anchor="b" anchorCtr="0"/>
          <a:lstStyle>
            <a:lvl1pPr marL="0" indent="0" algn="l">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Klicka här för att ändra format på bakgrundstexten</a:t>
            </a:r>
          </a:p>
        </p:txBody>
      </p:sp>
      <p:sp>
        <p:nvSpPr>
          <p:cNvPr id="10" name="Platshållare för text 6"/>
          <p:cNvSpPr>
            <a:spLocks noGrp="1"/>
          </p:cNvSpPr>
          <p:nvPr>
            <p:ph type="body" sz="quarter" idx="16"/>
          </p:nvPr>
        </p:nvSpPr>
        <p:spPr>
          <a:xfrm>
            <a:off x="4278702" y="2130426"/>
            <a:ext cx="3501636" cy="2976412"/>
          </a:xfrm>
        </p:spPr>
        <p:txBody>
          <a:bodyPr/>
          <a:lstStyle>
            <a:lvl1pPr marL="0" indent="0">
              <a:buNone/>
              <a:defRPr sz="2600"/>
            </a:lvl1pPr>
            <a:lvl2pPr marL="285750" indent="0">
              <a:buNone/>
              <a:defRPr sz="2000"/>
            </a:lvl2pPr>
            <a:lvl3pPr marL="539750" indent="0">
              <a:buNone/>
              <a:defRPr/>
            </a:lvl3pPr>
            <a:lvl4pPr marL="723900" indent="0">
              <a:buNone/>
              <a:defRPr/>
            </a:lvl4pPr>
            <a:lvl5pPr marL="927100" indent="0">
              <a:buNone/>
              <a:defRPr/>
            </a:lvl5pPr>
          </a:lstStyle>
          <a:p>
            <a:pPr lvl="0"/>
            <a:r>
              <a:rPr lang="sv-SE" smtClean="0"/>
              <a:t>Klicka här för att ändra format på bakgrundstexten</a:t>
            </a:r>
          </a:p>
        </p:txBody>
      </p:sp>
    </p:spTree>
    <p:extLst>
      <p:ext uri="{BB962C8B-B14F-4D97-AF65-F5344CB8AC3E}">
        <p14:creationId xmlns:p14="http://schemas.microsoft.com/office/powerpoint/2010/main" val="219038209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Rubrik, text och bild vänster - 2">
    <p:spTree>
      <p:nvGrpSpPr>
        <p:cNvPr id="1" name=""/>
        <p:cNvGrpSpPr/>
        <p:nvPr/>
      </p:nvGrpSpPr>
      <p:grpSpPr>
        <a:xfrm>
          <a:off x="0" y="0"/>
          <a:ext cx="0" cy="0"/>
          <a:chOff x="0" y="0"/>
          <a:chExt cx="0" cy="0"/>
        </a:xfrm>
      </p:grpSpPr>
      <p:sp>
        <p:nvSpPr>
          <p:cNvPr id="2" name="Rubrik 1"/>
          <p:cNvSpPr>
            <a:spLocks noGrp="1"/>
          </p:cNvSpPr>
          <p:nvPr>
            <p:ph type="title"/>
          </p:nvPr>
        </p:nvSpPr>
        <p:spPr>
          <a:xfrm>
            <a:off x="803844" y="687600"/>
            <a:ext cx="6957444" cy="1296144"/>
          </a:xfrm>
        </p:spPr>
        <p:txBody>
          <a:bodyPr/>
          <a:lstStyle/>
          <a:p>
            <a:r>
              <a:rPr lang="sv-SE" smtClean="0"/>
              <a:t>Klicka här för att ändra format</a:t>
            </a:r>
            <a:endParaRPr lang="sv-SE" dirty="0"/>
          </a:p>
        </p:txBody>
      </p:sp>
      <p:sp>
        <p:nvSpPr>
          <p:cNvPr id="4" name="Platshållare för datum 3"/>
          <p:cNvSpPr>
            <a:spLocks noGrp="1"/>
          </p:cNvSpPr>
          <p:nvPr>
            <p:ph type="dt" sz="half" idx="10"/>
          </p:nvPr>
        </p:nvSpPr>
        <p:spPr/>
        <p:txBody>
          <a:bodyPr/>
          <a:lstStyle/>
          <a:p>
            <a:fld id="{F48E3B41-7843-45D1-B82C-C572BEE944D7}" type="datetime1">
              <a:rPr lang="sv-SE" smtClean="0">
                <a:solidFill>
                  <a:srgbClr val="002B45"/>
                </a:solidFill>
              </a:rPr>
              <a:pPr/>
              <a:t>2018-05-24</a:t>
            </a:fld>
            <a:endParaRPr lang="sv-SE">
              <a:solidFill>
                <a:srgbClr val="002B45"/>
              </a:solidFill>
            </a:endParaRPr>
          </a:p>
        </p:txBody>
      </p:sp>
      <p:sp>
        <p:nvSpPr>
          <p:cNvPr id="5" name="Platshållare för sidfot 4"/>
          <p:cNvSpPr>
            <a:spLocks noGrp="1"/>
          </p:cNvSpPr>
          <p:nvPr>
            <p:ph type="ftr" sz="quarter" idx="11"/>
          </p:nvPr>
        </p:nvSpPr>
        <p:spPr/>
        <p:txBody>
          <a:bodyPr/>
          <a:lstStyle/>
          <a:p>
            <a:endParaRPr lang="sv-SE">
              <a:solidFill>
                <a:srgbClr val="002B45"/>
              </a:solidFill>
            </a:endParaRPr>
          </a:p>
        </p:txBody>
      </p:sp>
      <p:sp>
        <p:nvSpPr>
          <p:cNvPr id="6" name="Platshållare för bildnummer 5"/>
          <p:cNvSpPr>
            <a:spLocks noGrp="1"/>
          </p:cNvSpPr>
          <p:nvPr>
            <p:ph type="sldNum" sz="quarter" idx="12"/>
          </p:nvPr>
        </p:nvSpPr>
        <p:spPr/>
        <p:txBody>
          <a:bodyPr/>
          <a:lstStyle/>
          <a:p>
            <a:fld id="{F3A1DABF-CD59-47A1-8187-10F3203EF599}" type="slidenum">
              <a:rPr lang="sv-SE" smtClean="0">
                <a:solidFill>
                  <a:srgbClr val="002B45"/>
                </a:solidFill>
              </a:rPr>
              <a:pPr/>
              <a:t>‹#›</a:t>
            </a:fld>
            <a:endParaRPr lang="sv-SE">
              <a:solidFill>
                <a:srgbClr val="002B45"/>
              </a:solidFill>
            </a:endParaRPr>
          </a:p>
        </p:txBody>
      </p:sp>
      <p:sp>
        <p:nvSpPr>
          <p:cNvPr id="9" name="Platshållare för bild 8"/>
          <p:cNvSpPr>
            <a:spLocks noGrp="1"/>
          </p:cNvSpPr>
          <p:nvPr>
            <p:ph type="pic" sz="quarter" idx="14"/>
          </p:nvPr>
        </p:nvSpPr>
        <p:spPr>
          <a:xfrm>
            <a:off x="801688" y="2127600"/>
            <a:ext cx="3299791" cy="3441117"/>
          </a:xfrm>
        </p:spPr>
        <p:txBody>
          <a:bodyPr/>
          <a:lstStyle>
            <a:lvl1pPr marL="0" indent="0">
              <a:buNone/>
              <a:defRPr sz="1400" b="0"/>
            </a:lvl1pPr>
          </a:lstStyle>
          <a:p>
            <a:r>
              <a:rPr lang="sv-SE" smtClean="0"/>
              <a:t>Klicka på ikonen för att lägga till en bild</a:t>
            </a:r>
            <a:endParaRPr lang="sv-SE" dirty="0" smtClean="0"/>
          </a:p>
        </p:txBody>
      </p:sp>
      <p:sp>
        <p:nvSpPr>
          <p:cNvPr id="15" name="Platshållare för text 11"/>
          <p:cNvSpPr>
            <a:spLocks noGrp="1"/>
          </p:cNvSpPr>
          <p:nvPr>
            <p:ph type="body" sz="quarter" idx="15"/>
          </p:nvPr>
        </p:nvSpPr>
        <p:spPr>
          <a:xfrm>
            <a:off x="4287327" y="5221275"/>
            <a:ext cx="3493699" cy="367200"/>
          </a:xfrm>
        </p:spPr>
        <p:txBody>
          <a:bodyPr anchor="b" anchorCtr="0"/>
          <a:lstStyle>
            <a:lvl1pPr marL="0" indent="0" algn="l">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Klicka här för att ändra format på bakgrundstexten</a:t>
            </a:r>
          </a:p>
        </p:txBody>
      </p:sp>
      <p:sp>
        <p:nvSpPr>
          <p:cNvPr id="7" name="Platshållare för text 6"/>
          <p:cNvSpPr>
            <a:spLocks noGrp="1"/>
          </p:cNvSpPr>
          <p:nvPr>
            <p:ph type="body" sz="quarter" idx="16"/>
          </p:nvPr>
        </p:nvSpPr>
        <p:spPr>
          <a:xfrm>
            <a:off x="4278702" y="2130426"/>
            <a:ext cx="3501636" cy="2976412"/>
          </a:xfrm>
        </p:spPr>
        <p:txBody>
          <a:bodyPr/>
          <a:lstStyle>
            <a:lvl1pPr marL="0" indent="0">
              <a:buNone/>
              <a:defRPr sz="2000"/>
            </a:lvl1pPr>
            <a:lvl2pPr>
              <a:defRPr sz="2000"/>
            </a:lvl2pPr>
            <a:lvl3pPr>
              <a:defRPr sz="2000"/>
            </a:lvl3pPr>
            <a:lvl4pPr>
              <a:defRPr sz="2000"/>
            </a:lvl4pPr>
            <a:lvl5pPr>
              <a:defRPr sz="2000"/>
            </a:lvl5pPr>
          </a:lstStyle>
          <a:p>
            <a:pPr lvl="0"/>
            <a:r>
              <a:rPr lang="sv-SE" smtClean="0"/>
              <a:t>Klicka här för att ändra format på bakgrundstexten</a:t>
            </a:r>
          </a:p>
        </p:txBody>
      </p:sp>
    </p:spTree>
    <p:extLst>
      <p:ext uri="{BB962C8B-B14F-4D97-AF65-F5344CB8AC3E}">
        <p14:creationId xmlns:p14="http://schemas.microsoft.com/office/powerpoint/2010/main" val="3583425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Rubrik, text och stor bild vänster - 1">
    <p:spTree>
      <p:nvGrpSpPr>
        <p:cNvPr id="1" name=""/>
        <p:cNvGrpSpPr/>
        <p:nvPr/>
      </p:nvGrpSpPr>
      <p:grpSpPr>
        <a:xfrm>
          <a:off x="0" y="0"/>
          <a:ext cx="0" cy="0"/>
          <a:chOff x="0" y="0"/>
          <a:chExt cx="0" cy="0"/>
        </a:xfrm>
      </p:grpSpPr>
      <p:sp>
        <p:nvSpPr>
          <p:cNvPr id="2" name="Rubrik 1"/>
          <p:cNvSpPr>
            <a:spLocks noGrp="1"/>
          </p:cNvSpPr>
          <p:nvPr>
            <p:ph type="title"/>
          </p:nvPr>
        </p:nvSpPr>
        <p:spPr>
          <a:xfrm>
            <a:off x="803844" y="687600"/>
            <a:ext cx="6977182" cy="1296144"/>
          </a:xfrm>
        </p:spPr>
        <p:txBody>
          <a:bodyPr/>
          <a:lstStyle/>
          <a:p>
            <a:r>
              <a:rPr lang="sv-SE" smtClean="0"/>
              <a:t>Klicka här för att ändra format</a:t>
            </a:r>
            <a:endParaRPr lang="sv-SE"/>
          </a:p>
        </p:txBody>
      </p:sp>
      <p:sp>
        <p:nvSpPr>
          <p:cNvPr id="4" name="Platshållare för datum 3"/>
          <p:cNvSpPr>
            <a:spLocks noGrp="1"/>
          </p:cNvSpPr>
          <p:nvPr>
            <p:ph type="dt" sz="half" idx="10"/>
          </p:nvPr>
        </p:nvSpPr>
        <p:spPr/>
        <p:txBody>
          <a:bodyPr/>
          <a:lstStyle/>
          <a:p>
            <a:fld id="{FEF354F1-8773-4998-9D98-30B5D22CA937}" type="datetime1">
              <a:rPr lang="sv-SE" smtClean="0">
                <a:solidFill>
                  <a:srgbClr val="002B45"/>
                </a:solidFill>
              </a:rPr>
              <a:pPr/>
              <a:t>2018-05-24</a:t>
            </a:fld>
            <a:endParaRPr lang="sv-SE">
              <a:solidFill>
                <a:srgbClr val="002B45"/>
              </a:solidFill>
            </a:endParaRPr>
          </a:p>
        </p:txBody>
      </p:sp>
      <p:sp>
        <p:nvSpPr>
          <p:cNvPr id="5" name="Platshållare för sidfot 4"/>
          <p:cNvSpPr>
            <a:spLocks noGrp="1"/>
          </p:cNvSpPr>
          <p:nvPr>
            <p:ph type="ftr" sz="quarter" idx="11"/>
          </p:nvPr>
        </p:nvSpPr>
        <p:spPr/>
        <p:txBody>
          <a:bodyPr/>
          <a:lstStyle/>
          <a:p>
            <a:endParaRPr lang="sv-SE">
              <a:solidFill>
                <a:srgbClr val="002B45"/>
              </a:solidFill>
            </a:endParaRPr>
          </a:p>
        </p:txBody>
      </p:sp>
      <p:sp>
        <p:nvSpPr>
          <p:cNvPr id="6" name="Platshållare för bildnummer 5"/>
          <p:cNvSpPr>
            <a:spLocks noGrp="1"/>
          </p:cNvSpPr>
          <p:nvPr>
            <p:ph type="sldNum" sz="quarter" idx="12"/>
          </p:nvPr>
        </p:nvSpPr>
        <p:spPr/>
        <p:txBody>
          <a:bodyPr/>
          <a:lstStyle/>
          <a:p>
            <a:fld id="{F3A1DABF-CD59-47A1-8187-10F3203EF599}" type="slidenum">
              <a:rPr lang="sv-SE" smtClean="0">
                <a:solidFill>
                  <a:srgbClr val="002B45"/>
                </a:solidFill>
              </a:rPr>
              <a:pPr/>
              <a:t>‹#›</a:t>
            </a:fld>
            <a:endParaRPr lang="sv-SE">
              <a:solidFill>
                <a:srgbClr val="002B45"/>
              </a:solidFill>
            </a:endParaRPr>
          </a:p>
        </p:txBody>
      </p:sp>
      <p:sp>
        <p:nvSpPr>
          <p:cNvPr id="9" name="Platshållare för bild 8"/>
          <p:cNvSpPr>
            <a:spLocks noGrp="1"/>
          </p:cNvSpPr>
          <p:nvPr>
            <p:ph type="pic" sz="quarter" idx="14"/>
          </p:nvPr>
        </p:nvSpPr>
        <p:spPr>
          <a:xfrm>
            <a:off x="0" y="2127600"/>
            <a:ext cx="4094205" cy="3439984"/>
          </a:xfrm>
        </p:spPr>
        <p:txBody>
          <a:bodyPr/>
          <a:lstStyle>
            <a:lvl1pPr marL="0" indent="0">
              <a:buNone/>
              <a:defRPr b="0"/>
            </a:lvl1pPr>
          </a:lstStyle>
          <a:p>
            <a:r>
              <a:rPr lang="sv-SE" smtClean="0"/>
              <a:t>Klicka på ikonen för att lägga till en bild</a:t>
            </a:r>
            <a:endParaRPr lang="sv-SE" dirty="0"/>
          </a:p>
        </p:txBody>
      </p:sp>
      <p:sp>
        <p:nvSpPr>
          <p:cNvPr id="11" name="Platshållare för text 11"/>
          <p:cNvSpPr>
            <a:spLocks noGrp="1"/>
          </p:cNvSpPr>
          <p:nvPr>
            <p:ph type="body" sz="quarter" idx="15"/>
          </p:nvPr>
        </p:nvSpPr>
        <p:spPr>
          <a:xfrm>
            <a:off x="4278702" y="5221275"/>
            <a:ext cx="3528204" cy="367200"/>
          </a:xfrm>
        </p:spPr>
        <p:txBody>
          <a:bodyPr anchor="b" anchorCtr="0"/>
          <a:lstStyle>
            <a:lvl1pPr marL="0" indent="0" algn="l">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Klicka här för att ändra format på bakgrundstexten</a:t>
            </a:r>
          </a:p>
        </p:txBody>
      </p:sp>
      <p:sp>
        <p:nvSpPr>
          <p:cNvPr id="12" name="Platshållare för text 6"/>
          <p:cNvSpPr>
            <a:spLocks noGrp="1"/>
          </p:cNvSpPr>
          <p:nvPr>
            <p:ph type="body" sz="quarter" idx="16"/>
          </p:nvPr>
        </p:nvSpPr>
        <p:spPr>
          <a:xfrm>
            <a:off x="4278702" y="2130426"/>
            <a:ext cx="3501636" cy="2976412"/>
          </a:xfrm>
        </p:spPr>
        <p:txBody>
          <a:bodyPr/>
          <a:lstStyle>
            <a:lvl1pPr marL="0" indent="0">
              <a:buNone/>
              <a:defRPr sz="2600"/>
            </a:lvl1pPr>
            <a:lvl2pPr marL="285750" indent="0">
              <a:buNone/>
              <a:defRPr sz="2000"/>
            </a:lvl2pPr>
            <a:lvl3pPr marL="539750" indent="0">
              <a:buNone/>
              <a:defRPr/>
            </a:lvl3pPr>
            <a:lvl4pPr marL="723900" indent="0">
              <a:buNone/>
              <a:defRPr/>
            </a:lvl4pPr>
            <a:lvl5pPr marL="927100" indent="0">
              <a:buNone/>
              <a:defRPr/>
            </a:lvl5pPr>
          </a:lstStyle>
          <a:p>
            <a:pPr lvl="0"/>
            <a:r>
              <a:rPr lang="sv-SE" smtClean="0"/>
              <a:t>Klicka här för att ändra format på bakgrundstexten</a:t>
            </a:r>
          </a:p>
        </p:txBody>
      </p:sp>
    </p:spTree>
    <p:extLst>
      <p:ext uri="{BB962C8B-B14F-4D97-AF65-F5344CB8AC3E}">
        <p14:creationId xmlns:p14="http://schemas.microsoft.com/office/powerpoint/2010/main" val="88295264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Rubrik, text och stor bild vänster - 2">
    <p:spTree>
      <p:nvGrpSpPr>
        <p:cNvPr id="1" name=""/>
        <p:cNvGrpSpPr/>
        <p:nvPr/>
      </p:nvGrpSpPr>
      <p:grpSpPr>
        <a:xfrm>
          <a:off x="0" y="0"/>
          <a:ext cx="0" cy="0"/>
          <a:chOff x="0" y="0"/>
          <a:chExt cx="0" cy="0"/>
        </a:xfrm>
      </p:grpSpPr>
      <p:sp>
        <p:nvSpPr>
          <p:cNvPr id="2" name="Rubrik 1"/>
          <p:cNvSpPr>
            <a:spLocks noGrp="1"/>
          </p:cNvSpPr>
          <p:nvPr>
            <p:ph type="title"/>
          </p:nvPr>
        </p:nvSpPr>
        <p:spPr>
          <a:xfrm>
            <a:off x="803844" y="687600"/>
            <a:ext cx="6977182" cy="1296144"/>
          </a:xfrm>
        </p:spPr>
        <p:txBody>
          <a:bodyPr/>
          <a:lstStyle/>
          <a:p>
            <a:r>
              <a:rPr lang="sv-SE" smtClean="0"/>
              <a:t>Klicka här för att ändra format</a:t>
            </a:r>
            <a:endParaRPr lang="sv-SE"/>
          </a:p>
        </p:txBody>
      </p:sp>
      <p:sp>
        <p:nvSpPr>
          <p:cNvPr id="4" name="Platshållare för datum 3"/>
          <p:cNvSpPr>
            <a:spLocks noGrp="1"/>
          </p:cNvSpPr>
          <p:nvPr>
            <p:ph type="dt" sz="half" idx="10"/>
          </p:nvPr>
        </p:nvSpPr>
        <p:spPr/>
        <p:txBody>
          <a:bodyPr/>
          <a:lstStyle/>
          <a:p>
            <a:fld id="{BE2DD13F-3DF1-4508-BB5E-132005E046C0}" type="datetime1">
              <a:rPr lang="sv-SE" smtClean="0">
                <a:solidFill>
                  <a:srgbClr val="002B45"/>
                </a:solidFill>
              </a:rPr>
              <a:pPr/>
              <a:t>2018-05-24</a:t>
            </a:fld>
            <a:endParaRPr lang="sv-SE">
              <a:solidFill>
                <a:srgbClr val="002B45"/>
              </a:solidFill>
            </a:endParaRPr>
          </a:p>
        </p:txBody>
      </p:sp>
      <p:sp>
        <p:nvSpPr>
          <p:cNvPr id="5" name="Platshållare för sidfot 4"/>
          <p:cNvSpPr>
            <a:spLocks noGrp="1"/>
          </p:cNvSpPr>
          <p:nvPr>
            <p:ph type="ftr" sz="quarter" idx="11"/>
          </p:nvPr>
        </p:nvSpPr>
        <p:spPr/>
        <p:txBody>
          <a:bodyPr/>
          <a:lstStyle/>
          <a:p>
            <a:endParaRPr lang="sv-SE">
              <a:solidFill>
                <a:srgbClr val="002B45"/>
              </a:solidFill>
            </a:endParaRPr>
          </a:p>
        </p:txBody>
      </p:sp>
      <p:sp>
        <p:nvSpPr>
          <p:cNvPr id="6" name="Platshållare för bildnummer 5"/>
          <p:cNvSpPr>
            <a:spLocks noGrp="1"/>
          </p:cNvSpPr>
          <p:nvPr>
            <p:ph type="sldNum" sz="quarter" idx="12"/>
          </p:nvPr>
        </p:nvSpPr>
        <p:spPr/>
        <p:txBody>
          <a:bodyPr/>
          <a:lstStyle/>
          <a:p>
            <a:fld id="{F3A1DABF-CD59-47A1-8187-10F3203EF599}" type="slidenum">
              <a:rPr lang="sv-SE" smtClean="0">
                <a:solidFill>
                  <a:srgbClr val="002B45"/>
                </a:solidFill>
              </a:rPr>
              <a:pPr/>
              <a:t>‹#›</a:t>
            </a:fld>
            <a:endParaRPr lang="sv-SE">
              <a:solidFill>
                <a:srgbClr val="002B45"/>
              </a:solidFill>
            </a:endParaRPr>
          </a:p>
        </p:txBody>
      </p:sp>
      <p:sp>
        <p:nvSpPr>
          <p:cNvPr id="9" name="Platshållare för bild 8"/>
          <p:cNvSpPr>
            <a:spLocks noGrp="1"/>
          </p:cNvSpPr>
          <p:nvPr>
            <p:ph type="pic" sz="quarter" idx="14"/>
          </p:nvPr>
        </p:nvSpPr>
        <p:spPr>
          <a:xfrm>
            <a:off x="0" y="2127600"/>
            <a:ext cx="4094205" cy="3439984"/>
          </a:xfrm>
        </p:spPr>
        <p:txBody>
          <a:bodyPr/>
          <a:lstStyle>
            <a:lvl1pPr marL="0" indent="0">
              <a:buNone/>
              <a:defRPr b="0"/>
            </a:lvl1pPr>
          </a:lstStyle>
          <a:p>
            <a:r>
              <a:rPr lang="sv-SE" smtClean="0"/>
              <a:t>Klicka på ikonen för att lägga till en bild</a:t>
            </a:r>
            <a:endParaRPr lang="sv-SE" dirty="0"/>
          </a:p>
        </p:txBody>
      </p:sp>
      <p:sp>
        <p:nvSpPr>
          <p:cNvPr id="11" name="Platshållare för text 11"/>
          <p:cNvSpPr>
            <a:spLocks noGrp="1"/>
          </p:cNvSpPr>
          <p:nvPr>
            <p:ph type="body" sz="quarter" idx="15"/>
          </p:nvPr>
        </p:nvSpPr>
        <p:spPr>
          <a:xfrm>
            <a:off x="4278702" y="5221275"/>
            <a:ext cx="3528204" cy="367200"/>
          </a:xfrm>
        </p:spPr>
        <p:txBody>
          <a:bodyPr anchor="b" anchorCtr="0"/>
          <a:lstStyle>
            <a:lvl1pPr marL="0" indent="0" algn="l">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Klicka här för att ändra format på bakgrundstexten</a:t>
            </a:r>
          </a:p>
        </p:txBody>
      </p:sp>
      <p:sp>
        <p:nvSpPr>
          <p:cNvPr id="12" name="Platshållare för text 6"/>
          <p:cNvSpPr>
            <a:spLocks noGrp="1"/>
          </p:cNvSpPr>
          <p:nvPr>
            <p:ph type="body" sz="quarter" idx="16"/>
          </p:nvPr>
        </p:nvSpPr>
        <p:spPr>
          <a:xfrm>
            <a:off x="4278702" y="2130426"/>
            <a:ext cx="3501636" cy="2976412"/>
          </a:xfrm>
        </p:spPr>
        <p:txBody>
          <a:bodyPr/>
          <a:lstStyle>
            <a:lvl1pPr marL="0" indent="0">
              <a:buNone/>
              <a:defRPr sz="2000"/>
            </a:lvl1pPr>
            <a:lvl2pPr>
              <a:defRPr sz="2000"/>
            </a:lvl2pPr>
            <a:lvl3pPr>
              <a:defRPr sz="2000"/>
            </a:lvl3pPr>
            <a:lvl4pPr>
              <a:defRPr sz="2000"/>
            </a:lvl4pPr>
            <a:lvl5pPr>
              <a:defRPr sz="2000"/>
            </a:lvl5pPr>
          </a:lstStyle>
          <a:p>
            <a:pPr lvl="0"/>
            <a:r>
              <a:rPr lang="sv-SE" smtClean="0"/>
              <a:t>Klicka här för att ändra format på bakgrundstexten</a:t>
            </a:r>
          </a:p>
        </p:txBody>
      </p:sp>
    </p:spTree>
    <p:extLst>
      <p:ext uri="{BB962C8B-B14F-4D97-AF65-F5344CB8AC3E}">
        <p14:creationId xmlns:p14="http://schemas.microsoft.com/office/powerpoint/2010/main" val="38056938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ubrik, text och stor bild höger - 2">
    <p:spTree>
      <p:nvGrpSpPr>
        <p:cNvPr id="1" name=""/>
        <p:cNvGrpSpPr/>
        <p:nvPr/>
      </p:nvGrpSpPr>
      <p:grpSpPr>
        <a:xfrm>
          <a:off x="0" y="0"/>
          <a:ext cx="0" cy="0"/>
          <a:chOff x="0" y="0"/>
          <a:chExt cx="0" cy="0"/>
        </a:xfrm>
      </p:grpSpPr>
      <p:sp>
        <p:nvSpPr>
          <p:cNvPr id="2" name="Rubrik 1"/>
          <p:cNvSpPr>
            <a:spLocks noGrp="1"/>
          </p:cNvSpPr>
          <p:nvPr>
            <p:ph type="title"/>
          </p:nvPr>
        </p:nvSpPr>
        <p:spPr>
          <a:xfrm>
            <a:off x="803844" y="687600"/>
            <a:ext cx="6828537" cy="1296144"/>
          </a:xfrm>
        </p:spPr>
        <p:txBody>
          <a:bodyPr/>
          <a:lstStyle/>
          <a:p>
            <a:r>
              <a:rPr lang="sv-SE" smtClean="0"/>
              <a:t>Klicka här för att ändra format</a:t>
            </a:r>
            <a:endParaRPr lang="sv-SE" dirty="0"/>
          </a:p>
        </p:txBody>
      </p:sp>
      <p:sp>
        <p:nvSpPr>
          <p:cNvPr id="4" name="Platshållare för datum 3"/>
          <p:cNvSpPr>
            <a:spLocks noGrp="1"/>
          </p:cNvSpPr>
          <p:nvPr>
            <p:ph type="dt" sz="half" idx="10"/>
          </p:nvPr>
        </p:nvSpPr>
        <p:spPr/>
        <p:txBody>
          <a:bodyPr/>
          <a:lstStyle/>
          <a:p>
            <a:r>
              <a:rPr lang="sv-SE" smtClean="0"/>
              <a:t>20xx-xx-xx</a:t>
            </a:r>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F3A1DABF-CD59-47A1-8187-10F3203EF599}" type="slidenum">
              <a:rPr lang="sv-SE" smtClean="0"/>
              <a:t>‹#›</a:t>
            </a:fld>
            <a:endParaRPr lang="sv-SE"/>
          </a:p>
        </p:txBody>
      </p:sp>
      <p:sp>
        <p:nvSpPr>
          <p:cNvPr id="9" name="Platshållare för bild 8"/>
          <p:cNvSpPr>
            <a:spLocks noGrp="1"/>
          </p:cNvSpPr>
          <p:nvPr>
            <p:ph type="pic" sz="quarter" idx="14"/>
          </p:nvPr>
        </p:nvSpPr>
        <p:spPr>
          <a:xfrm>
            <a:off x="4325509" y="2127600"/>
            <a:ext cx="4818491" cy="3439984"/>
          </a:xfrm>
        </p:spPr>
        <p:txBody>
          <a:bodyPr/>
          <a:lstStyle>
            <a:lvl1pPr marL="0" indent="0">
              <a:buNone/>
              <a:defRPr b="0"/>
            </a:lvl1pPr>
          </a:lstStyle>
          <a:p>
            <a:r>
              <a:rPr lang="sv-SE" smtClean="0"/>
              <a:t>Klicka på ikonen för att lägga till en bild</a:t>
            </a:r>
            <a:endParaRPr lang="sv-SE"/>
          </a:p>
        </p:txBody>
      </p:sp>
      <p:sp>
        <p:nvSpPr>
          <p:cNvPr id="12" name="Platshållare för text 11"/>
          <p:cNvSpPr>
            <a:spLocks noGrp="1"/>
          </p:cNvSpPr>
          <p:nvPr>
            <p:ph type="body" sz="quarter" idx="15"/>
          </p:nvPr>
        </p:nvSpPr>
        <p:spPr>
          <a:xfrm>
            <a:off x="630239" y="5221275"/>
            <a:ext cx="3422236" cy="367200"/>
          </a:xfrm>
        </p:spPr>
        <p:txBody>
          <a:bodyPr anchor="b" anchorCtr="0"/>
          <a:lstStyle>
            <a:lvl1pPr marL="0" indent="0" algn="r">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Klicka här för att ändra format på bakgrundstexten</a:t>
            </a:r>
          </a:p>
        </p:txBody>
      </p:sp>
      <p:sp>
        <p:nvSpPr>
          <p:cNvPr id="10" name="Platshållare för innehåll 7"/>
          <p:cNvSpPr>
            <a:spLocks noGrp="1"/>
          </p:cNvSpPr>
          <p:nvPr>
            <p:ph sz="quarter" idx="13"/>
          </p:nvPr>
        </p:nvSpPr>
        <p:spPr>
          <a:xfrm>
            <a:off x="801688" y="2139350"/>
            <a:ext cx="3410272" cy="3632799"/>
          </a:xfrm>
        </p:spPr>
        <p:txBody>
          <a:bodyPr/>
          <a:lstStyle>
            <a:lvl1pPr marL="0" marR="0" indent="0" algn="l" defTabSz="914400" rtl="0" eaLnBrk="1" fontAlgn="auto" latinLnBrk="0" hangingPunct="1">
              <a:lnSpc>
                <a:spcPct val="100000"/>
              </a:lnSpc>
              <a:spcBef>
                <a:spcPts val="800"/>
              </a:spcBef>
              <a:spcAft>
                <a:spcPts val="800"/>
              </a:spcAft>
              <a:buClrTx/>
              <a:buSzPct val="115000"/>
              <a:buFont typeface="Century Gothic" pitchFamily="34" charset="0"/>
              <a:buNone/>
              <a:tabLst/>
              <a:defRPr sz="2000"/>
            </a:lvl1pPr>
            <a:lvl2pPr>
              <a:defRPr sz="2000"/>
            </a:lvl2pPr>
          </a:lstStyle>
          <a:p>
            <a:pPr marL="0" marR="0" lvl="0" indent="0" algn="l" defTabSz="914400" rtl="0" eaLnBrk="1" fontAlgn="auto" latinLnBrk="0" hangingPunct="1">
              <a:lnSpc>
                <a:spcPct val="100000"/>
              </a:lnSpc>
              <a:spcBef>
                <a:spcPts val="800"/>
              </a:spcBef>
              <a:spcAft>
                <a:spcPts val="800"/>
              </a:spcAft>
              <a:buClrTx/>
              <a:buSzPct val="115000"/>
              <a:buFont typeface="Century Gothic" pitchFamily="34" charset="0"/>
              <a:buNone/>
              <a:tabLst/>
              <a:defRPr/>
            </a:pPr>
            <a:r>
              <a:rPr lang="sv-SE" smtClean="0"/>
              <a:t>Klicka här för att ändra format på bakgrundstexten</a:t>
            </a:r>
          </a:p>
          <a:p>
            <a:pPr marL="0" marR="0" lvl="1" indent="0" algn="l" defTabSz="914400" rtl="0" eaLnBrk="1" fontAlgn="auto" latinLnBrk="0" hangingPunct="1">
              <a:lnSpc>
                <a:spcPct val="100000"/>
              </a:lnSpc>
              <a:spcBef>
                <a:spcPts val="800"/>
              </a:spcBef>
              <a:spcAft>
                <a:spcPts val="800"/>
              </a:spcAft>
              <a:buClrTx/>
              <a:buSzPct val="115000"/>
              <a:buFont typeface="Century Gothic" pitchFamily="34" charset="0"/>
              <a:buNone/>
              <a:tabLst/>
              <a:defRPr/>
            </a:pPr>
            <a:r>
              <a:rPr lang="sv-SE" smtClean="0"/>
              <a:t>Nivå två</a:t>
            </a:r>
          </a:p>
        </p:txBody>
      </p:sp>
    </p:spTree>
    <p:extLst>
      <p:ext uri="{BB962C8B-B14F-4D97-AF65-F5344CB8AC3E}">
        <p14:creationId xmlns:p14="http://schemas.microsoft.com/office/powerpoint/2010/main" val="258760849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Rubrik och bild">
    <p:spTree>
      <p:nvGrpSpPr>
        <p:cNvPr id="1" name=""/>
        <p:cNvGrpSpPr/>
        <p:nvPr/>
      </p:nvGrpSpPr>
      <p:grpSpPr>
        <a:xfrm>
          <a:off x="0" y="0"/>
          <a:ext cx="0" cy="0"/>
          <a:chOff x="0" y="0"/>
          <a:chExt cx="0" cy="0"/>
        </a:xfrm>
      </p:grpSpPr>
      <p:sp>
        <p:nvSpPr>
          <p:cNvPr id="2" name="Rubrik 1"/>
          <p:cNvSpPr>
            <a:spLocks noGrp="1"/>
          </p:cNvSpPr>
          <p:nvPr>
            <p:ph type="title"/>
          </p:nvPr>
        </p:nvSpPr>
        <p:spPr>
          <a:xfrm>
            <a:off x="803844" y="687600"/>
            <a:ext cx="6828537" cy="1296144"/>
          </a:xfrm>
        </p:spPr>
        <p:txBody>
          <a:bodyPr/>
          <a:lstStyle/>
          <a:p>
            <a:r>
              <a:rPr lang="sv-SE" smtClean="0"/>
              <a:t>Klicka här för att ändra format</a:t>
            </a:r>
            <a:endParaRPr lang="sv-SE" dirty="0"/>
          </a:p>
        </p:txBody>
      </p:sp>
      <p:sp>
        <p:nvSpPr>
          <p:cNvPr id="3" name="Platshållare för datum 2"/>
          <p:cNvSpPr>
            <a:spLocks noGrp="1"/>
          </p:cNvSpPr>
          <p:nvPr>
            <p:ph type="dt" sz="half" idx="10"/>
          </p:nvPr>
        </p:nvSpPr>
        <p:spPr/>
        <p:txBody>
          <a:bodyPr/>
          <a:lstStyle/>
          <a:p>
            <a:fld id="{3F12AE61-50CA-42BB-A275-B786C0DD6926}" type="datetime1">
              <a:rPr lang="sv-SE" smtClean="0">
                <a:solidFill>
                  <a:srgbClr val="002B45"/>
                </a:solidFill>
              </a:rPr>
              <a:pPr/>
              <a:t>2018-05-24</a:t>
            </a:fld>
            <a:endParaRPr lang="sv-SE">
              <a:solidFill>
                <a:srgbClr val="002B45"/>
              </a:solidFill>
            </a:endParaRPr>
          </a:p>
        </p:txBody>
      </p:sp>
      <p:sp>
        <p:nvSpPr>
          <p:cNvPr id="4" name="Platshållare för sidfot 3"/>
          <p:cNvSpPr>
            <a:spLocks noGrp="1"/>
          </p:cNvSpPr>
          <p:nvPr>
            <p:ph type="ftr" sz="quarter" idx="11"/>
          </p:nvPr>
        </p:nvSpPr>
        <p:spPr/>
        <p:txBody>
          <a:bodyPr/>
          <a:lstStyle/>
          <a:p>
            <a:endParaRPr lang="sv-SE">
              <a:solidFill>
                <a:srgbClr val="002B45"/>
              </a:solidFill>
            </a:endParaRPr>
          </a:p>
        </p:txBody>
      </p:sp>
      <p:sp>
        <p:nvSpPr>
          <p:cNvPr id="5" name="Platshållare för bildnummer 4"/>
          <p:cNvSpPr>
            <a:spLocks noGrp="1"/>
          </p:cNvSpPr>
          <p:nvPr>
            <p:ph type="sldNum" sz="quarter" idx="12"/>
          </p:nvPr>
        </p:nvSpPr>
        <p:spPr/>
        <p:txBody>
          <a:bodyPr/>
          <a:lstStyle/>
          <a:p>
            <a:fld id="{F3A1DABF-CD59-47A1-8187-10F3203EF599}" type="slidenum">
              <a:rPr lang="sv-SE" smtClean="0">
                <a:solidFill>
                  <a:srgbClr val="002B45"/>
                </a:solidFill>
              </a:rPr>
              <a:pPr/>
              <a:t>‹#›</a:t>
            </a:fld>
            <a:endParaRPr lang="sv-SE">
              <a:solidFill>
                <a:srgbClr val="002B45"/>
              </a:solidFill>
            </a:endParaRPr>
          </a:p>
        </p:txBody>
      </p:sp>
      <p:sp>
        <p:nvSpPr>
          <p:cNvPr id="8" name="Platshållare för bild 7"/>
          <p:cNvSpPr>
            <a:spLocks noGrp="1"/>
          </p:cNvSpPr>
          <p:nvPr>
            <p:ph type="pic" sz="quarter" idx="13"/>
          </p:nvPr>
        </p:nvSpPr>
        <p:spPr>
          <a:xfrm>
            <a:off x="801688" y="2074072"/>
            <a:ext cx="6832600" cy="3438525"/>
          </a:xfrm>
        </p:spPr>
        <p:txBody>
          <a:bodyPr/>
          <a:lstStyle>
            <a:lvl1pPr marL="0" indent="0">
              <a:buNone/>
              <a:defRPr b="0"/>
            </a:lvl1pPr>
          </a:lstStyle>
          <a:p>
            <a:r>
              <a:rPr lang="sv-SE" smtClean="0"/>
              <a:t>Klicka på ikonen för att lägga till en bild</a:t>
            </a:r>
            <a:endParaRPr lang="sv-SE"/>
          </a:p>
        </p:txBody>
      </p:sp>
      <p:sp>
        <p:nvSpPr>
          <p:cNvPr id="9" name="Platshållare för text 11"/>
          <p:cNvSpPr>
            <a:spLocks noGrp="1"/>
          </p:cNvSpPr>
          <p:nvPr>
            <p:ph type="body" sz="quarter" idx="15"/>
          </p:nvPr>
        </p:nvSpPr>
        <p:spPr>
          <a:xfrm>
            <a:off x="4324928" y="5612277"/>
            <a:ext cx="3312220" cy="153853"/>
          </a:xfrm>
        </p:spPr>
        <p:txBody>
          <a:bodyPr/>
          <a:lstStyle>
            <a:lvl1pPr marL="0" indent="0" algn="r">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Klicka här för att ändra format på bakgrundstexten</a:t>
            </a:r>
          </a:p>
        </p:txBody>
      </p:sp>
    </p:spTree>
    <p:extLst>
      <p:ext uri="{BB962C8B-B14F-4D97-AF65-F5344CB8AC3E}">
        <p14:creationId xmlns:p14="http://schemas.microsoft.com/office/powerpoint/2010/main" val="174225752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Rubrik och  utfallande bild">
    <p:spTree>
      <p:nvGrpSpPr>
        <p:cNvPr id="1" name=""/>
        <p:cNvGrpSpPr/>
        <p:nvPr/>
      </p:nvGrpSpPr>
      <p:grpSpPr>
        <a:xfrm>
          <a:off x="0" y="0"/>
          <a:ext cx="0" cy="0"/>
          <a:chOff x="0" y="0"/>
          <a:chExt cx="0" cy="0"/>
        </a:xfrm>
      </p:grpSpPr>
      <p:sp>
        <p:nvSpPr>
          <p:cNvPr id="2" name="Rubrik 1"/>
          <p:cNvSpPr>
            <a:spLocks noGrp="1"/>
          </p:cNvSpPr>
          <p:nvPr>
            <p:ph type="title"/>
          </p:nvPr>
        </p:nvSpPr>
        <p:spPr>
          <a:xfrm>
            <a:off x="803844" y="687600"/>
            <a:ext cx="6828537" cy="1296144"/>
          </a:xfrm>
        </p:spPr>
        <p:txBody>
          <a:bodyPr/>
          <a:lstStyle/>
          <a:p>
            <a:r>
              <a:rPr lang="sv-SE" smtClean="0"/>
              <a:t>Klicka här för att ändra format</a:t>
            </a:r>
            <a:endParaRPr lang="sv-SE" dirty="0"/>
          </a:p>
        </p:txBody>
      </p:sp>
      <p:sp>
        <p:nvSpPr>
          <p:cNvPr id="3" name="Platshållare för datum 2"/>
          <p:cNvSpPr>
            <a:spLocks noGrp="1"/>
          </p:cNvSpPr>
          <p:nvPr>
            <p:ph type="dt" sz="half" idx="10"/>
          </p:nvPr>
        </p:nvSpPr>
        <p:spPr/>
        <p:txBody>
          <a:bodyPr/>
          <a:lstStyle/>
          <a:p>
            <a:fld id="{2D9543E2-2EBB-4BAA-96BF-B4641741B3D1}" type="datetime1">
              <a:rPr lang="sv-SE" smtClean="0">
                <a:solidFill>
                  <a:srgbClr val="002B45"/>
                </a:solidFill>
              </a:rPr>
              <a:pPr/>
              <a:t>2018-05-24</a:t>
            </a:fld>
            <a:endParaRPr lang="sv-SE">
              <a:solidFill>
                <a:srgbClr val="002B45"/>
              </a:solidFill>
            </a:endParaRPr>
          </a:p>
        </p:txBody>
      </p:sp>
      <p:sp>
        <p:nvSpPr>
          <p:cNvPr id="4" name="Platshållare för sidfot 3"/>
          <p:cNvSpPr>
            <a:spLocks noGrp="1"/>
          </p:cNvSpPr>
          <p:nvPr>
            <p:ph type="ftr" sz="quarter" idx="11"/>
          </p:nvPr>
        </p:nvSpPr>
        <p:spPr/>
        <p:txBody>
          <a:bodyPr/>
          <a:lstStyle/>
          <a:p>
            <a:endParaRPr lang="sv-SE">
              <a:solidFill>
                <a:srgbClr val="002B45"/>
              </a:solidFill>
            </a:endParaRPr>
          </a:p>
        </p:txBody>
      </p:sp>
      <p:sp>
        <p:nvSpPr>
          <p:cNvPr id="5" name="Platshållare för bildnummer 4"/>
          <p:cNvSpPr>
            <a:spLocks noGrp="1"/>
          </p:cNvSpPr>
          <p:nvPr>
            <p:ph type="sldNum" sz="quarter" idx="12"/>
          </p:nvPr>
        </p:nvSpPr>
        <p:spPr/>
        <p:txBody>
          <a:bodyPr/>
          <a:lstStyle/>
          <a:p>
            <a:fld id="{F3A1DABF-CD59-47A1-8187-10F3203EF599}" type="slidenum">
              <a:rPr lang="sv-SE" smtClean="0">
                <a:solidFill>
                  <a:srgbClr val="002B45"/>
                </a:solidFill>
              </a:rPr>
              <a:pPr/>
              <a:t>‹#›</a:t>
            </a:fld>
            <a:endParaRPr lang="sv-SE">
              <a:solidFill>
                <a:srgbClr val="002B45"/>
              </a:solidFill>
            </a:endParaRPr>
          </a:p>
        </p:txBody>
      </p:sp>
      <p:sp>
        <p:nvSpPr>
          <p:cNvPr id="8" name="Platshållare för bild 7"/>
          <p:cNvSpPr>
            <a:spLocks noGrp="1"/>
          </p:cNvSpPr>
          <p:nvPr>
            <p:ph type="pic" sz="quarter" idx="13"/>
          </p:nvPr>
        </p:nvSpPr>
        <p:spPr>
          <a:xfrm>
            <a:off x="0" y="2066925"/>
            <a:ext cx="9144000" cy="3438525"/>
          </a:xfrm>
        </p:spPr>
        <p:txBody>
          <a:bodyPr/>
          <a:lstStyle>
            <a:lvl1pPr marL="0" indent="0">
              <a:buNone/>
              <a:defRPr b="0"/>
            </a:lvl1pPr>
          </a:lstStyle>
          <a:p>
            <a:r>
              <a:rPr lang="sv-SE" smtClean="0"/>
              <a:t>Klicka på ikonen för att lägga till en bild</a:t>
            </a:r>
            <a:endParaRPr lang="sv-SE"/>
          </a:p>
        </p:txBody>
      </p:sp>
      <p:sp>
        <p:nvSpPr>
          <p:cNvPr id="13" name="Platshållare för text 11"/>
          <p:cNvSpPr>
            <a:spLocks noGrp="1"/>
          </p:cNvSpPr>
          <p:nvPr>
            <p:ph type="body" sz="quarter" idx="15"/>
          </p:nvPr>
        </p:nvSpPr>
        <p:spPr>
          <a:xfrm>
            <a:off x="4324928" y="5612277"/>
            <a:ext cx="3312220" cy="153853"/>
          </a:xfrm>
        </p:spPr>
        <p:txBody>
          <a:bodyPr/>
          <a:lstStyle>
            <a:lvl1pPr marL="0" indent="0" algn="r">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Klicka här för att ändra format på bakgrundstexten</a:t>
            </a:r>
          </a:p>
        </p:txBody>
      </p:sp>
    </p:spTree>
    <p:extLst>
      <p:ext uri="{BB962C8B-B14F-4D97-AF65-F5344CB8AC3E}">
        <p14:creationId xmlns:p14="http://schemas.microsoft.com/office/powerpoint/2010/main" val="236897560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Utfallande bild utan rubri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3CEDC6F2-9434-49F3-93AA-0F7EA6BCAC9F}" type="datetime1">
              <a:rPr lang="sv-SE" smtClean="0">
                <a:solidFill>
                  <a:srgbClr val="002B45"/>
                </a:solidFill>
              </a:rPr>
              <a:pPr/>
              <a:t>2018-05-24</a:t>
            </a:fld>
            <a:endParaRPr lang="sv-SE">
              <a:solidFill>
                <a:srgbClr val="002B45"/>
              </a:solidFill>
            </a:endParaRPr>
          </a:p>
        </p:txBody>
      </p:sp>
      <p:sp>
        <p:nvSpPr>
          <p:cNvPr id="3" name="Platshållare för sidfot 2"/>
          <p:cNvSpPr>
            <a:spLocks noGrp="1"/>
          </p:cNvSpPr>
          <p:nvPr>
            <p:ph type="ftr" sz="quarter" idx="11"/>
          </p:nvPr>
        </p:nvSpPr>
        <p:spPr/>
        <p:txBody>
          <a:bodyPr/>
          <a:lstStyle/>
          <a:p>
            <a:endParaRPr lang="sv-SE">
              <a:solidFill>
                <a:srgbClr val="002B45"/>
              </a:solidFill>
            </a:endParaRPr>
          </a:p>
        </p:txBody>
      </p:sp>
      <p:sp>
        <p:nvSpPr>
          <p:cNvPr id="4" name="Platshållare för bildnummer 3"/>
          <p:cNvSpPr>
            <a:spLocks noGrp="1"/>
          </p:cNvSpPr>
          <p:nvPr>
            <p:ph type="sldNum" sz="quarter" idx="12"/>
          </p:nvPr>
        </p:nvSpPr>
        <p:spPr/>
        <p:txBody>
          <a:bodyPr/>
          <a:lstStyle/>
          <a:p>
            <a:fld id="{F3A1DABF-CD59-47A1-8187-10F3203EF599}" type="slidenum">
              <a:rPr lang="sv-SE" smtClean="0">
                <a:solidFill>
                  <a:srgbClr val="002B45"/>
                </a:solidFill>
              </a:rPr>
              <a:pPr/>
              <a:t>‹#›</a:t>
            </a:fld>
            <a:endParaRPr lang="sv-SE">
              <a:solidFill>
                <a:srgbClr val="002B45"/>
              </a:solidFill>
            </a:endParaRPr>
          </a:p>
        </p:txBody>
      </p:sp>
      <p:sp>
        <p:nvSpPr>
          <p:cNvPr id="5" name="Platshållare för bild 7"/>
          <p:cNvSpPr>
            <a:spLocks noGrp="1"/>
          </p:cNvSpPr>
          <p:nvPr>
            <p:ph type="pic" sz="quarter" idx="13"/>
          </p:nvPr>
        </p:nvSpPr>
        <p:spPr>
          <a:xfrm>
            <a:off x="0" y="664235"/>
            <a:ext cx="9144000" cy="5003320"/>
          </a:xfrm>
        </p:spPr>
        <p:txBody>
          <a:bodyPr/>
          <a:lstStyle>
            <a:lvl1pPr marL="0" indent="0">
              <a:buNone/>
              <a:defRPr b="0"/>
            </a:lvl1pPr>
          </a:lstStyle>
          <a:p>
            <a:r>
              <a:rPr lang="sv-SE" smtClean="0"/>
              <a:t>Klicka på ikonen för att lägga till en bild</a:t>
            </a:r>
            <a:endParaRPr lang="sv-SE"/>
          </a:p>
        </p:txBody>
      </p:sp>
    </p:spTree>
    <p:extLst>
      <p:ext uri="{BB962C8B-B14F-4D97-AF65-F5344CB8AC3E}">
        <p14:creationId xmlns:p14="http://schemas.microsoft.com/office/powerpoint/2010/main" val="355513622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a:xfrm>
            <a:off x="803844" y="687600"/>
            <a:ext cx="6957444" cy="1296144"/>
          </a:xfrm>
        </p:spPr>
        <p:txBody>
          <a:bodyPr/>
          <a:lstStyle/>
          <a:p>
            <a:r>
              <a:rPr lang="sv-SE" smtClean="0"/>
              <a:t>Klicka här för att ändra format</a:t>
            </a:r>
            <a:endParaRPr lang="sv-SE" dirty="0"/>
          </a:p>
        </p:txBody>
      </p:sp>
      <p:sp>
        <p:nvSpPr>
          <p:cNvPr id="3" name="Platshållare för datum 2"/>
          <p:cNvSpPr>
            <a:spLocks noGrp="1"/>
          </p:cNvSpPr>
          <p:nvPr>
            <p:ph type="dt" sz="half" idx="10"/>
          </p:nvPr>
        </p:nvSpPr>
        <p:spPr/>
        <p:txBody>
          <a:bodyPr/>
          <a:lstStyle/>
          <a:p>
            <a:fld id="{61AD5545-1C70-4F4F-ABF3-D4AFD29796F6}" type="datetime1">
              <a:rPr lang="sv-SE" smtClean="0">
                <a:solidFill>
                  <a:srgbClr val="002B45"/>
                </a:solidFill>
              </a:rPr>
              <a:pPr/>
              <a:t>2018-05-24</a:t>
            </a:fld>
            <a:endParaRPr lang="sv-SE">
              <a:solidFill>
                <a:srgbClr val="002B45"/>
              </a:solidFill>
            </a:endParaRPr>
          </a:p>
        </p:txBody>
      </p:sp>
      <p:sp>
        <p:nvSpPr>
          <p:cNvPr id="4" name="Platshållare för sidfot 3"/>
          <p:cNvSpPr>
            <a:spLocks noGrp="1"/>
          </p:cNvSpPr>
          <p:nvPr>
            <p:ph type="ftr" sz="quarter" idx="11"/>
          </p:nvPr>
        </p:nvSpPr>
        <p:spPr/>
        <p:txBody>
          <a:bodyPr/>
          <a:lstStyle/>
          <a:p>
            <a:endParaRPr lang="sv-SE">
              <a:solidFill>
                <a:srgbClr val="002B45"/>
              </a:solidFill>
            </a:endParaRPr>
          </a:p>
        </p:txBody>
      </p:sp>
      <p:sp>
        <p:nvSpPr>
          <p:cNvPr id="5" name="Platshållare för bildnummer 4"/>
          <p:cNvSpPr>
            <a:spLocks noGrp="1"/>
          </p:cNvSpPr>
          <p:nvPr>
            <p:ph type="sldNum" sz="quarter" idx="12"/>
          </p:nvPr>
        </p:nvSpPr>
        <p:spPr/>
        <p:txBody>
          <a:bodyPr/>
          <a:lstStyle/>
          <a:p>
            <a:fld id="{F3A1DABF-CD59-47A1-8187-10F3203EF599}" type="slidenum">
              <a:rPr lang="sv-SE" smtClean="0">
                <a:solidFill>
                  <a:srgbClr val="002B45"/>
                </a:solidFill>
              </a:rPr>
              <a:pPr/>
              <a:t>‹#›</a:t>
            </a:fld>
            <a:endParaRPr lang="sv-SE">
              <a:solidFill>
                <a:srgbClr val="002B45"/>
              </a:solidFill>
            </a:endParaRPr>
          </a:p>
        </p:txBody>
      </p:sp>
    </p:spTree>
    <p:extLst>
      <p:ext uri="{BB962C8B-B14F-4D97-AF65-F5344CB8AC3E}">
        <p14:creationId xmlns:p14="http://schemas.microsoft.com/office/powerpoint/2010/main" val="192708382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Slutsida">
    <p:spTree>
      <p:nvGrpSpPr>
        <p:cNvPr id="1" name=""/>
        <p:cNvGrpSpPr/>
        <p:nvPr/>
      </p:nvGrpSpPr>
      <p:grpSpPr>
        <a:xfrm>
          <a:off x="0" y="0"/>
          <a:ext cx="0" cy="0"/>
          <a:chOff x="0" y="0"/>
          <a:chExt cx="0" cy="0"/>
        </a:xfrm>
      </p:grpSpPr>
      <p:sp>
        <p:nvSpPr>
          <p:cNvPr id="10" name="Rektangel 9"/>
          <p:cNvSpPr/>
          <p:nvPr userDrawn="1"/>
        </p:nvSpPr>
        <p:spPr>
          <a:xfrm>
            <a:off x="0" y="0"/>
            <a:ext cx="9144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DAD7CB"/>
              </a:solidFill>
            </a:endParaRPr>
          </a:p>
        </p:txBody>
      </p:sp>
      <p:sp>
        <p:nvSpPr>
          <p:cNvPr id="8" name="Rektangel 2"/>
          <p:cNvSpPr/>
          <p:nvPr userDrawn="1"/>
        </p:nvSpPr>
        <p:spPr>
          <a:xfrm>
            <a:off x="0" y="1543050"/>
            <a:ext cx="9144000" cy="5314950"/>
          </a:xfrm>
          <a:custGeom>
            <a:avLst/>
            <a:gdLst>
              <a:gd name="connsiteX0" fmla="*/ 0 w 9144000"/>
              <a:gd name="connsiteY0" fmla="*/ 0 h 5314950"/>
              <a:gd name="connsiteX1" fmla="*/ 9144000 w 9144000"/>
              <a:gd name="connsiteY1" fmla="*/ 0 h 5314950"/>
              <a:gd name="connsiteX2" fmla="*/ 9144000 w 9144000"/>
              <a:gd name="connsiteY2" fmla="*/ 5314950 h 5314950"/>
              <a:gd name="connsiteX3" fmla="*/ 0 w 9144000"/>
              <a:gd name="connsiteY3" fmla="*/ 5314950 h 5314950"/>
              <a:gd name="connsiteX4" fmla="*/ 0 w 9144000"/>
              <a:gd name="connsiteY4" fmla="*/ 0 h 5314950"/>
              <a:gd name="connsiteX0" fmla="*/ 0 w 9144000"/>
              <a:gd name="connsiteY0" fmla="*/ 2771775 h 5314950"/>
              <a:gd name="connsiteX1" fmla="*/ 9144000 w 9144000"/>
              <a:gd name="connsiteY1" fmla="*/ 0 h 5314950"/>
              <a:gd name="connsiteX2" fmla="*/ 9144000 w 9144000"/>
              <a:gd name="connsiteY2" fmla="*/ 5314950 h 5314950"/>
              <a:gd name="connsiteX3" fmla="*/ 0 w 9144000"/>
              <a:gd name="connsiteY3" fmla="*/ 5314950 h 5314950"/>
              <a:gd name="connsiteX4" fmla="*/ 0 w 9144000"/>
              <a:gd name="connsiteY4" fmla="*/ 2771775 h 5314950"/>
              <a:gd name="connsiteX0" fmla="*/ 0 w 9144000"/>
              <a:gd name="connsiteY0" fmla="*/ 2352675 h 5314950"/>
              <a:gd name="connsiteX1" fmla="*/ 9144000 w 9144000"/>
              <a:gd name="connsiteY1" fmla="*/ 0 h 5314950"/>
              <a:gd name="connsiteX2" fmla="*/ 9144000 w 9144000"/>
              <a:gd name="connsiteY2" fmla="*/ 5314950 h 5314950"/>
              <a:gd name="connsiteX3" fmla="*/ 0 w 9144000"/>
              <a:gd name="connsiteY3" fmla="*/ 5314950 h 5314950"/>
              <a:gd name="connsiteX4" fmla="*/ 0 w 9144000"/>
              <a:gd name="connsiteY4" fmla="*/ 2352675 h 5314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5314950">
                <a:moveTo>
                  <a:pt x="0" y="2352675"/>
                </a:moveTo>
                <a:lnTo>
                  <a:pt x="9144000" y="0"/>
                </a:lnTo>
                <a:lnTo>
                  <a:pt x="9144000" y="5314950"/>
                </a:lnTo>
                <a:lnTo>
                  <a:pt x="0" y="5314950"/>
                </a:lnTo>
                <a:lnTo>
                  <a:pt x="0" y="2352675"/>
                </a:lnTo>
                <a:close/>
              </a:path>
            </a:pathLst>
          </a:custGeom>
          <a:solidFill>
            <a:srgbClr val="A5AC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900" smtClean="0">
              <a:solidFill>
                <a:srgbClr val="000000"/>
              </a:solidFill>
            </a:endParaRPr>
          </a:p>
        </p:txBody>
      </p:sp>
      <p:pic>
        <p:nvPicPr>
          <p:cNvPr id="9" name="Bildobjekt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0800" y="6210000"/>
            <a:ext cx="1396800" cy="293233"/>
          </a:xfrm>
          <a:prstGeom prst="rect">
            <a:avLst/>
          </a:prstGeom>
        </p:spPr>
      </p:pic>
    </p:spTree>
    <p:extLst>
      <p:ext uri="{BB962C8B-B14F-4D97-AF65-F5344CB8AC3E}">
        <p14:creationId xmlns:p14="http://schemas.microsoft.com/office/powerpoint/2010/main" val="5668615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ubrik, punktlista och bild vänster">
    <p:spTree>
      <p:nvGrpSpPr>
        <p:cNvPr id="1" name=""/>
        <p:cNvGrpSpPr/>
        <p:nvPr/>
      </p:nvGrpSpPr>
      <p:grpSpPr>
        <a:xfrm>
          <a:off x="0" y="0"/>
          <a:ext cx="0" cy="0"/>
          <a:chOff x="0" y="0"/>
          <a:chExt cx="0" cy="0"/>
        </a:xfrm>
      </p:grpSpPr>
      <p:sp>
        <p:nvSpPr>
          <p:cNvPr id="2" name="Rubrik 1"/>
          <p:cNvSpPr>
            <a:spLocks noGrp="1"/>
          </p:cNvSpPr>
          <p:nvPr>
            <p:ph type="title"/>
          </p:nvPr>
        </p:nvSpPr>
        <p:spPr>
          <a:xfrm>
            <a:off x="803844" y="687600"/>
            <a:ext cx="6957444" cy="1296144"/>
          </a:xfrm>
        </p:spPr>
        <p:txBody>
          <a:bodyPr/>
          <a:lstStyle/>
          <a:p>
            <a:r>
              <a:rPr lang="sv-SE" smtClean="0"/>
              <a:t>Klicka här för att ändra format</a:t>
            </a:r>
            <a:endParaRPr lang="sv-SE" dirty="0"/>
          </a:p>
        </p:txBody>
      </p:sp>
      <p:sp>
        <p:nvSpPr>
          <p:cNvPr id="4" name="Platshållare för datum 3"/>
          <p:cNvSpPr>
            <a:spLocks noGrp="1"/>
          </p:cNvSpPr>
          <p:nvPr>
            <p:ph type="dt" sz="half" idx="10"/>
          </p:nvPr>
        </p:nvSpPr>
        <p:spPr/>
        <p:txBody>
          <a:bodyPr/>
          <a:lstStyle/>
          <a:p>
            <a:r>
              <a:rPr lang="sv-SE" smtClean="0"/>
              <a:t>20xx-xx-xx</a:t>
            </a:r>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F3A1DABF-CD59-47A1-8187-10F3203EF599}" type="slidenum">
              <a:rPr lang="sv-SE" smtClean="0"/>
              <a:t>‹#›</a:t>
            </a:fld>
            <a:endParaRPr lang="sv-SE"/>
          </a:p>
        </p:txBody>
      </p:sp>
      <p:sp>
        <p:nvSpPr>
          <p:cNvPr id="9" name="Platshållare för bild 8"/>
          <p:cNvSpPr>
            <a:spLocks noGrp="1"/>
          </p:cNvSpPr>
          <p:nvPr>
            <p:ph type="pic" sz="quarter" idx="14"/>
          </p:nvPr>
        </p:nvSpPr>
        <p:spPr>
          <a:xfrm>
            <a:off x="801688" y="2127600"/>
            <a:ext cx="3299791" cy="3441117"/>
          </a:xfrm>
        </p:spPr>
        <p:txBody>
          <a:bodyPr/>
          <a:lstStyle>
            <a:lvl1pPr marL="0" indent="0">
              <a:buNone/>
              <a:defRPr sz="1400" b="0"/>
            </a:lvl1pPr>
          </a:lstStyle>
          <a:p>
            <a:r>
              <a:rPr lang="sv-SE" smtClean="0"/>
              <a:t>Klicka på ikonen för att lägga till en bild</a:t>
            </a:r>
            <a:endParaRPr lang="sv-SE" dirty="0" smtClean="0"/>
          </a:p>
        </p:txBody>
      </p:sp>
      <p:sp>
        <p:nvSpPr>
          <p:cNvPr id="15" name="Platshållare för text 11"/>
          <p:cNvSpPr>
            <a:spLocks noGrp="1"/>
          </p:cNvSpPr>
          <p:nvPr>
            <p:ph type="body" sz="quarter" idx="15"/>
          </p:nvPr>
        </p:nvSpPr>
        <p:spPr>
          <a:xfrm>
            <a:off x="4287327" y="5221275"/>
            <a:ext cx="3493699" cy="367200"/>
          </a:xfrm>
        </p:spPr>
        <p:txBody>
          <a:bodyPr anchor="b" anchorCtr="0"/>
          <a:lstStyle>
            <a:lvl1pPr marL="0" indent="0" algn="l">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Klicka här för att ändra format på bakgrundstexten</a:t>
            </a:r>
          </a:p>
        </p:txBody>
      </p:sp>
      <p:sp>
        <p:nvSpPr>
          <p:cNvPr id="10" name="Platshållare för text 6"/>
          <p:cNvSpPr>
            <a:spLocks noGrp="1"/>
          </p:cNvSpPr>
          <p:nvPr>
            <p:ph type="body" sz="quarter" idx="16"/>
          </p:nvPr>
        </p:nvSpPr>
        <p:spPr>
          <a:xfrm>
            <a:off x="4286592" y="2139950"/>
            <a:ext cx="3338991" cy="3648075"/>
          </a:xfrm>
        </p:spPr>
        <p:txBody>
          <a:bodyPr/>
          <a:lstStyle>
            <a:lvl1pPr>
              <a:spcBef>
                <a:spcPts val="0"/>
              </a:spcBef>
              <a:defRPr sz="2600"/>
            </a:lvl1pPr>
            <a:lvl2pPr>
              <a:defRPr sz="2000"/>
            </a:lvl2pPr>
          </a:lstStyle>
          <a:p>
            <a:pPr lvl="0"/>
            <a:r>
              <a:rPr lang="sv-SE" smtClean="0"/>
              <a:t>Klicka här för att ändra format på bakgrundstexten</a:t>
            </a:r>
          </a:p>
          <a:p>
            <a:pPr lvl="1"/>
            <a:r>
              <a:rPr lang="sv-SE" smtClean="0"/>
              <a:t>Nivå två</a:t>
            </a:r>
          </a:p>
          <a:p>
            <a:pPr lvl="2"/>
            <a:r>
              <a:rPr lang="sv-SE" smtClean="0"/>
              <a:t>Nivå tre</a:t>
            </a:r>
          </a:p>
        </p:txBody>
      </p:sp>
    </p:spTree>
    <p:extLst>
      <p:ext uri="{BB962C8B-B14F-4D97-AF65-F5344CB8AC3E}">
        <p14:creationId xmlns:p14="http://schemas.microsoft.com/office/powerpoint/2010/main" val="4901632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ubrik, punktlista och stor bild vänster">
    <p:spTree>
      <p:nvGrpSpPr>
        <p:cNvPr id="1" name=""/>
        <p:cNvGrpSpPr/>
        <p:nvPr/>
      </p:nvGrpSpPr>
      <p:grpSpPr>
        <a:xfrm>
          <a:off x="0" y="0"/>
          <a:ext cx="0" cy="0"/>
          <a:chOff x="0" y="0"/>
          <a:chExt cx="0" cy="0"/>
        </a:xfrm>
      </p:grpSpPr>
      <p:sp>
        <p:nvSpPr>
          <p:cNvPr id="2" name="Rubrik 1"/>
          <p:cNvSpPr>
            <a:spLocks noGrp="1"/>
          </p:cNvSpPr>
          <p:nvPr>
            <p:ph type="title"/>
          </p:nvPr>
        </p:nvSpPr>
        <p:spPr>
          <a:xfrm>
            <a:off x="803844" y="687600"/>
            <a:ext cx="6977182" cy="1296144"/>
          </a:xfrm>
        </p:spPr>
        <p:txBody>
          <a:bodyPr/>
          <a:lstStyle/>
          <a:p>
            <a:r>
              <a:rPr lang="sv-SE" smtClean="0"/>
              <a:t>Klicka här för att ändra format</a:t>
            </a:r>
            <a:endParaRPr lang="sv-SE"/>
          </a:p>
        </p:txBody>
      </p:sp>
      <p:sp>
        <p:nvSpPr>
          <p:cNvPr id="4" name="Platshållare för datum 3"/>
          <p:cNvSpPr>
            <a:spLocks noGrp="1"/>
          </p:cNvSpPr>
          <p:nvPr>
            <p:ph type="dt" sz="half" idx="10"/>
          </p:nvPr>
        </p:nvSpPr>
        <p:spPr/>
        <p:txBody>
          <a:bodyPr/>
          <a:lstStyle/>
          <a:p>
            <a:r>
              <a:rPr lang="sv-SE" smtClean="0"/>
              <a:t>20xx-xx-xx</a:t>
            </a:r>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F3A1DABF-CD59-47A1-8187-10F3203EF599}" type="slidenum">
              <a:rPr lang="sv-SE" smtClean="0"/>
              <a:t>‹#›</a:t>
            </a:fld>
            <a:endParaRPr lang="sv-SE"/>
          </a:p>
        </p:txBody>
      </p:sp>
      <p:sp>
        <p:nvSpPr>
          <p:cNvPr id="9" name="Platshållare för bild 8"/>
          <p:cNvSpPr>
            <a:spLocks noGrp="1"/>
          </p:cNvSpPr>
          <p:nvPr>
            <p:ph type="pic" sz="quarter" idx="14"/>
          </p:nvPr>
        </p:nvSpPr>
        <p:spPr>
          <a:xfrm>
            <a:off x="0" y="2127600"/>
            <a:ext cx="4094205" cy="3439984"/>
          </a:xfrm>
        </p:spPr>
        <p:txBody>
          <a:bodyPr/>
          <a:lstStyle>
            <a:lvl1pPr marL="0" indent="0">
              <a:buNone/>
              <a:defRPr b="0"/>
            </a:lvl1pPr>
          </a:lstStyle>
          <a:p>
            <a:r>
              <a:rPr lang="sv-SE" smtClean="0"/>
              <a:t>Klicka på ikonen för att lägga till en bild</a:t>
            </a:r>
            <a:endParaRPr lang="sv-SE" dirty="0"/>
          </a:p>
        </p:txBody>
      </p:sp>
      <p:sp>
        <p:nvSpPr>
          <p:cNvPr id="11" name="Platshållare för text 11"/>
          <p:cNvSpPr>
            <a:spLocks noGrp="1"/>
          </p:cNvSpPr>
          <p:nvPr>
            <p:ph type="body" sz="quarter" idx="15"/>
          </p:nvPr>
        </p:nvSpPr>
        <p:spPr>
          <a:xfrm>
            <a:off x="4278702" y="5221275"/>
            <a:ext cx="3528204" cy="367200"/>
          </a:xfrm>
        </p:spPr>
        <p:txBody>
          <a:bodyPr anchor="b" anchorCtr="0"/>
          <a:lstStyle>
            <a:lvl1pPr marL="0" indent="0" algn="l">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Klicka här för att ändra format på bakgrundstexten</a:t>
            </a:r>
          </a:p>
        </p:txBody>
      </p:sp>
      <p:sp>
        <p:nvSpPr>
          <p:cNvPr id="13" name="Platshållare för text 6"/>
          <p:cNvSpPr>
            <a:spLocks noGrp="1"/>
          </p:cNvSpPr>
          <p:nvPr>
            <p:ph type="body" sz="quarter" idx="16"/>
          </p:nvPr>
        </p:nvSpPr>
        <p:spPr>
          <a:xfrm>
            <a:off x="4286592" y="2139950"/>
            <a:ext cx="3338991" cy="3648075"/>
          </a:xfrm>
        </p:spPr>
        <p:txBody>
          <a:bodyPr/>
          <a:lstStyle>
            <a:lvl1pPr>
              <a:spcBef>
                <a:spcPts val="0"/>
              </a:spcBef>
              <a:defRPr sz="2600"/>
            </a:lvl1pPr>
            <a:lvl2pPr>
              <a:defRPr sz="2000"/>
            </a:lvl2pPr>
          </a:lstStyle>
          <a:p>
            <a:pPr lvl="0"/>
            <a:r>
              <a:rPr lang="sv-SE" smtClean="0"/>
              <a:t>Klicka här för att ändra format på bakgrundstexten</a:t>
            </a:r>
          </a:p>
          <a:p>
            <a:pPr lvl="1"/>
            <a:r>
              <a:rPr lang="sv-SE" smtClean="0"/>
              <a:t>Nivå två</a:t>
            </a:r>
          </a:p>
          <a:p>
            <a:pPr lvl="2"/>
            <a:r>
              <a:rPr lang="sv-SE" smtClean="0"/>
              <a:t>Nivå tre</a:t>
            </a:r>
          </a:p>
        </p:txBody>
      </p:sp>
    </p:spTree>
    <p:extLst>
      <p:ext uri="{BB962C8B-B14F-4D97-AF65-F5344CB8AC3E}">
        <p14:creationId xmlns:p14="http://schemas.microsoft.com/office/powerpoint/2010/main" val="22105883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ubrik, text och bild vänster - 1">
    <p:spTree>
      <p:nvGrpSpPr>
        <p:cNvPr id="1" name=""/>
        <p:cNvGrpSpPr/>
        <p:nvPr/>
      </p:nvGrpSpPr>
      <p:grpSpPr>
        <a:xfrm>
          <a:off x="0" y="0"/>
          <a:ext cx="0" cy="0"/>
          <a:chOff x="0" y="0"/>
          <a:chExt cx="0" cy="0"/>
        </a:xfrm>
      </p:grpSpPr>
      <p:sp>
        <p:nvSpPr>
          <p:cNvPr id="2" name="Rubrik 1"/>
          <p:cNvSpPr>
            <a:spLocks noGrp="1"/>
          </p:cNvSpPr>
          <p:nvPr>
            <p:ph type="title"/>
          </p:nvPr>
        </p:nvSpPr>
        <p:spPr>
          <a:xfrm>
            <a:off x="803844" y="687600"/>
            <a:ext cx="6957444" cy="1296144"/>
          </a:xfrm>
        </p:spPr>
        <p:txBody>
          <a:bodyPr/>
          <a:lstStyle/>
          <a:p>
            <a:r>
              <a:rPr lang="sv-SE" smtClean="0"/>
              <a:t>Klicka här för att ändra format</a:t>
            </a:r>
            <a:endParaRPr lang="sv-SE" dirty="0"/>
          </a:p>
        </p:txBody>
      </p:sp>
      <p:sp>
        <p:nvSpPr>
          <p:cNvPr id="4" name="Platshållare för datum 3"/>
          <p:cNvSpPr>
            <a:spLocks noGrp="1"/>
          </p:cNvSpPr>
          <p:nvPr>
            <p:ph type="dt" sz="half" idx="10"/>
          </p:nvPr>
        </p:nvSpPr>
        <p:spPr/>
        <p:txBody>
          <a:bodyPr/>
          <a:lstStyle/>
          <a:p>
            <a:r>
              <a:rPr lang="sv-SE" smtClean="0"/>
              <a:t>20xx-xx-xx</a:t>
            </a:r>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F3A1DABF-CD59-47A1-8187-10F3203EF599}" type="slidenum">
              <a:rPr lang="sv-SE" smtClean="0"/>
              <a:t>‹#›</a:t>
            </a:fld>
            <a:endParaRPr lang="sv-SE"/>
          </a:p>
        </p:txBody>
      </p:sp>
      <p:sp>
        <p:nvSpPr>
          <p:cNvPr id="9" name="Platshållare för bild 8"/>
          <p:cNvSpPr>
            <a:spLocks noGrp="1"/>
          </p:cNvSpPr>
          <p:nvPr>
            <p:ph type="pic" sz="quarter" idx="14"/>
          </p:nvPr>
        </p:nvSpPr>
        <p:spPr>
          <a:xfrm>
            <a:off x="801688" y="2127600"/>
            <a:ext cx="3299791" cy="3441117"/>
          </a:xfrm>
        </p:spPr>
        <p:txBody>
          <a:bodyPr/>
          <a:lstStyle>
            <a:lvl1pPr marL="0" indent="0">
              <a:buNone/>
              <a:defRPr sz="1400" b="0"/>
            </a:lvl1pPr>
          </a:lstStyle>
          <a:p>
            <a:r>
              <a:rPr lang="sv-SE" smtClean="0"/>
              <a:t>Klicka på ikonen för att lägga till en bild</a:t>
            </a:r>
            <a:endParaRPr lang="sv-SE" dirty="0" smtClean="0"/>
          </a:p>
        </p:txBody>
      </p:sp>
      <p:sp>
        <p:nvSpPr>
          <p:cNvPr id="15" name="Platshållare för text 11"/>
          <p:cNvSpPr>
            <a:spLocks noGrp="1"/>
          </p:cNvSpPr>
          <p:nvPr>
            <p:ph type="body" sz="quarter" idx="15"/>
          </p:nvPr>
        </p:nvSpPr>
        <p:spPr>
          <a:xfrm>
            <a:off x="4287327" y="5221275"/>
            <a:ext cx="3493699" cy="367200"/>
          </a:xfrm>
        </p:spPr>
        <p:txBody>
          <a:bodyPr anchor="b" anchorCtr="0"/>
          <a:lstStyle>
            <a:lvl1pPr marL="0" indent="0" algn="l">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Klicka här för att ändra format på bakgrundstexten</a:t>
            </a:r>
          </a:p>
        </p:txBody>
      </p:sp>
      <p:sp>
        <p:nvSpPr>
          <p:cNvPr id="10" name="Platshållare för text 6"/>
          <p:cNvSpPr>
            <a:spLocks noGrp="1"/>
          </p:cNvSpPr>
          <p:nvPr>
            <p:ph type="body" sz="quarter" idx="16"/>
          </p:nvPr>
        </p:nvSpPr>
        <p:spPr>
          <a:xfrm>
            <a:off x="4278702" y="2130426"/>
            <a:ext cx="3501636" cy="2976412"/>
          </a:xfrm>
        </p:spPr>
        <p:txBody>
          <a:bodyPr/>
          <a:lstStyle>
            <a:lvl1pPr marL="0" indent="0">
              <a:buNone/>
              <a:defRPr sz="2600"/>
            </a:lvl1pPr>
            <a:lvl2pPr marL="285750" indent="0">
              <a:buNone/>
              <a:defRPr sz="2000"/>
            </a:lvl2pPr>
            <a:lvl3pPr marL="539750" indent="0">
              <a:buNone/>
              <a:defRPr/>
            </a:lvl3pPr>
            <a:lvl4pPr marL="723900" indent="0">
              <a:buNone/>
              <a:defRPr/>
            </a:lvl4pPr>
            <a:lvl5pPr marL="927100" indent="0">
              <a:buNone/>
              <a:defRPr/>
            </a:lvl5pPr>
          </a:lstStyle>
          <a:p>
            <a:pPr lvl="0"/>
            <a:r>
              <a:rPr lang="sv-SE" smtClean="0"/>
              <a:t>Klicka här för att ändra format på bakgrundstexten</a:t>
            </a:r>
          </a:p>
        </p:txBody>
      </p:sp>
    </p:spTree>
    <p:extLst>
      <p:ext uri="{BB962C8B-B14F-4D97-AF65-F5344CB8AC3E}">
        <p14:creationId xmlns:p14="http://schemas.microsoft.com/office/powerpoint/2010/main" val="9303493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ubrik, text och bild vänster - 2">
    <p:spTree>
      <p:nvGrpSpPr>
        <p:cNvPr id="1" name=""/>
        <p:cNvGrpSpPr/>
        <p:nvPr/>
      </p:nvGrpSpPr>
      <p:grpSpPr>
        <a:xfrm>
          <a:off x="0" y="0"/>
          <a:ext cx="0" cy="0"/>
          <a:chOff x="0" y="0"/>
          <a:chExt cx="0" cy="0"/>
        </a:xfrm>
      </p:grpSpPr>
      <p:sp>
        <p:nvSpPr>
          <p:cNvPr id="2" name="Rubrik 1"/>
          <p:cNvSpPr>
            <a:spLocks noGrp="1"/>
          </p:cNvSpPr>
          <p:nvPr>
            <p:ph type="title"/>
          </p:nvPr>
        </p:nvSpPr>
        <p:spPr>
          <a:xfrm>
            <a:off x="803844" y="687600"/>
            <a:ext cx="6957444" cy="1296144"/>
          </a:xfrm>
        </p:spPr>
        <p:txBody>
          <a:bodyPr/>
          <a:lstStyle/>
          <a:p>
            <a:r>
              <a:rPr lang="sv-SE" smtClean="0"/>
              <a:t>Klicka här för att ändra format</a:t>
            </a:r>
            <a:endParaRPr lang="sv-SE" dirty="0"/>
          </a:p>
        </p:txBody>
      </p:sp>
      <p:sp>
        <p:nvSpPr>
          <p:cNvPr id="4" name="Platshållare för datum 3"/>
          <p:cNvSpPr>
            <a:spLocks noGrp="1"/>
          </p:cNvSpPr>
          <p:nvPr>
            <p:ph type="dt" sz="half" idx="10"/>
          </p:nvPr>
        </p:nvSpPr>
        <p:spPr/>
        <p:txBody>
          <a:bodyPr/>
          <a:lstStyle/>
          <a:p>
            <a:r>
              <a:rPr lang="sv-SE" smtClean="0"/>
              <a:t>20xx-xx-xx</a:t>
            </a:r>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F3A1DABF-CD59-47A1-8187-10F3203EF599}" type="slidenum">
              <a:rPr lang="sv-SE" smtClean="0"/>
              <a:t>‹#›</a:t>
            </a:fld>
            <a:endParaRPr lang="sv-SE"/>
          </a:p>
        </p:txBody>
      </p:sp>
      <p:sp>
        <p:nvSpPr>
          <p:cNvPr id="9" name="Platshållare för bild 8"/>
          <p:cNvSpPr>
            <a:spLocks noGrp="1"/>
          </p:cNvSpPr>
          <p:nvPr>
            <p:ph type="pic" sz="quarter" idx="14"/>
          </p:nvPr>
        </p:nvSpPr>
        <p:spPr>
          <a:xfrm>
            <a:off x="801688" y="2127600"/>
            <a:ext cx="3299791" cy="3441117"/>
          </a:xfrm>
        </p:spPr>
        <p:txBody>
          <a:bodyPr/>
          <a:lstStyle>
            <a:lvl1pPr marL="0" indent="0">
              <a:buNone/>
              <a:defRPr sz="1400" b="0"/>
            </a:lvl1pPr>
          </a:lstStyle>
          <a:p>
            <a:r>
              <a:rPr lang="sv-SE" smtClean="0"/>
              <a:t>Klicka på ikonen för att lägga till en bild</a:t>
            </a:r>
            <a:endParaRPr lang="sv-SE" dirty="0" smtClean="0"/>
          </a:p>
        </p:txBody>
      </p:sp>
      <p:sp>
        <p:nvSpPr>
          <p:cNvPr id="15" name="Platshållare för text 11"/>
          <p:cNvSpPr>
            <a:spLocks noGrp="1"/>
          </p:cNvSpPr>
          <p:nvPr>
            <p:ph type="body" sz="quarter" idx="15"/>
          </p:nvPr>
        </p:nvSpPr>
        <p:spPr>
          <a:xfrm>
            <a:off x="4287327" y="5221275"/>
            <a:ext cx="3493699" cy="367200"/>
          </a:xfrm>
        </p:spPr>
        <p:txBody>
          <a:bodyPr anchor="b" anchorCtr="0"/>
          <a:lstStyle>
            <a:lvl1pPr marL="0" indent="0" algn="l">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Klicka här för att ändra format på bakgrundstexten</a:t>
            </a:r>
          </a:p>
        </p:txBody>
      </p:sp>
      <p:sp>
        <p:nvSpPr>
          <p:cNvPr id="7" name="Platshållare för text 6"/>
          <p:cNvSpPr>
            <a:spLocks noGrp="1"/>
          </p:cNvSpPr>
          <p:nvPr>
            <p:ph type="body" sz="quarter" idx="16"/>
          </p:nvPr>
        </p:nvSpPr>
        <p:spPr>
          <a:xfrm>
            <a:off x="4278702" y="2130426"/>
            <a:ext cx="3501636" cy="2976412"/>
          </a:xfrm>
        </p:spPr>
        <p:txBody>
          <a:bodyPr/>
          <a:lstStyle>
            <a:lvl1pPr marL="0" indent="0">
              <a:buNone/>
              <a:defRPr sz="2000"/>
            </a:lvl1pPr>
            <a:lvl2pPr>
              <a:defRPr sz="2000"/>
            </a:lvl2pPr>
            <a:lvl3pPr>
              <a:defRPr sz="2000"/>
            </a:lvl3pPr>
            <a:lvl4pPr>
              <a:defRPr sz="2000"/>
            </a:lvl4pPr>
            <a:lvl5pPr>
              <a:defRPr sz="2000"/>
            </a:lvl5pPr>
          </a:lstStyle>
          <a:p>
            <a:pPr lvl="0"/>
            <a:r>
              <a:rPr lang="sv-SE" smtClean="0"/>
              <a:t>Klicka här för att ändra format på bakgrundstexten</a:t>
            </a:r>
          </a:p>
        </p:txBody>
      </p:sp>
    </p:spTree>
    <p:extLst>
      <p:ext uri="{BB962C8B-B14F-4D97-AF65-F5344CB8AC3E}">
        <p14:creationId xmlns:p14="http://schemas.microsoft.com/office/powerpoint/2010/main" val="930349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apitelsida med plats för bild">
    <p:spTree>
      <p:nvGrpSpPr>
        <p:cNvPr id="1" name=""/>
        <p:cNvGrpSpPr/>
        <p:nvPr/>
      </p:nvGrpSpPr>
      <p:grpSpPr>
        <a:xfrm>
          <a:off x="0" y="0"/>
          <a:ext cx="0" cy="0"/>
          <a:chOff x="0" y="0"/>
          <a:chExt cx="0" cy="0"/>
        </a:xfrm>
      </p:grpSpPr>
      <p:sp>
        <p:nvSpPr>
          <p:cNvPr id="10" name="Rektangel 9"/>
          <p:cNvSpPr/>
          <p:nvPr userDrawn="1"/>
        </p:nvSpPr>
        <p:spPr>
          <a:xfrm>
            <a:off x="0" y="0"/>
            <a:ext cx="9144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Platshållare för bild 8"/>
          <p:cNvSpPr>
            <a:spLocks noGrp="1"/>
          </p:cNvSpPr>
          <p:nvPr>
            <p:ph type="pic" sz="quarter" idx="13"/>
          </p:nvPr>
        </p:nvSpPr>
        <p:spPr>
          <a:xfrm>
            <a:off x="0" y="1548841"/>
            <a:ext cx="9147600" cy="5309159"/>
          </a:xfrm>
          <a:custGeom>
            <a:avLst/>
            <a:gdLst>
              <a:gd name="connsiteX0" fmla="*/ 0 w 9147600"/>
              <a:gd name="connsiteY0" fmla="*/ 0 h 2708275"/>
              <a:gd name="connsiteX1" fmla="*/ 9147600 w 9147600"/>
              <a:gd name="connsiteY1" fmla="*/ 0 h 2708275"/>
              <a:gd name="connsiteX2" fmla="*/ 9147600 w 9147600"/>
              <a:gd name="connsiteY2" fmla="*/ 2708275 h 2708275"/>
              <a:gd name="connsiteX3" fmla="*/ 0 w 9147600"/>
              <a:gd name="connsiteY3" fmla="*/ 2708275 h 2708275"/>
              <a:gd name="connsiteX4" fmla="*/ 0 w 9147600"/>
              <a:gd name="connsiteY4" fmla="*/ 0 h 2708275"/>
              <a:gd name="connsiteX0" fmla="*/ 15903 w 9147600"/>
              <a:gd name="connsiteY0" fmla="*/ 2313829 h 2708275"/>
              <a:gd name="connsiteX1" fmla="*/ 9147600 w 9147600"/>
              <a:gd name="connsiteY1" fmla="*/ 0 h 2708275"/>
              <a:gd name="connsiteX2" fmla="*/ 9147600 w 9147600"/>
              <a:gd name="connsiteY2" fmla="*/ 2708275 h 2708275"/>
              <a:gd name="connsiteX3" fmla="*/ 0 w 9147600"/>
              <a:gd name="connsiteY3" fmla="*/ 2708275 h 2708275"/>
              <a:gd name="connsiteX4" fmla="*/ 15903 w 9147600"/>
              <a:gd name="connsiteY4" fmla="*/ 2313829 h 2708275"/>
              <a:gd name="connsiteX0" fmla="*/ 0 w 9155551"/>
              <a:gd name="connsiteY0" fmla="*/ 2313829 h 2708275"/>
              <a:gd name="connsiteX1" fmla="*/ 9155551 w 9155551"/>
              <a:gd name="connsiteY1" fmla="*/ 0 h 2708275"/>
              <a:gd name="connsiteX2" fmla="*/ 9155551 w 9155551"/>
              <a:gd name="connsiteY2" fmla="*/ 2708275 h 2708275"/>
              <a:gd name="connsiteX3" fmla="*/ 7951 w 9155551"/>
              <a:gd name="connsiteY3" fmla="*/ 2708275 h 2708275"/>
              <a:gd name="connsiteX4" fmla="*/ 0 w 9155551"/>
              <a:gd name="connsiteY4" fmla="*/ 2313829 h 2708275"/>
              <a:gd name="connsiteX0" fmla="*/ 0 w 9155551"/>
              <a:gd name="connsiteY0" fmla="*/ 2289975 h 2684421"/>
              <a:gd name="connsiteX1" fmla="*/ 9139649 w 9155551"/>
              <a:gd name="connsiteY1" fmla="*/ 0 h 2684421"/>
              <a:gd name="connsiteX2" fmla="*/ 9155551 w 9155551"/>
              <a:gd name="connsiteY2" fmla="*/ 2684421 h 2684421"/>
              <a:gd name="connsiteX3" fmla="*/ 7951 w 9155551"/>
              <a:gd name="connsiteY3" fmla="*/ 2684421 h 2684421"/>
              <a:gd name="connsiteX4" fmla="*/ 0 w 9155551"/>
              <a:gd name="connsiteY4" fmla="*/ 2289975 h 2684421"/>
              <a:gd name="connsiteX0" fmla="*/ 0 w 9155551"/>
              <a:gd name="connsiteY0" fmla="*/ 2289975 h 2684421"/>
              <a:gd name="connsiteX1" fmla="*/ 9139649 w 9155551"/>
              <a:gd name="connsiteY1" fmla="*/ 0 h 2684421"/>
              <a:gd name="connsiteX2" fmla="*/ 9155551 w 9155551"/>
              <a:gd name="connsiteY2" fmla="*/ 2684421 h 2684421"/>
              <a:gd name="connsiteX3" fmla="*/ 7951 w 9155551"/>
              <a:gd name="connsiteY3" fmla="*/ 2684421 h 2684421"/>
              <a:gd name="connsiteX4" fmla="*/ 0 w 9155551"/>
              <a:gd name="connsiteY4" fmla="*/ 2289975 h 2684421"/>
              <a:gd name="connsiteX0" fmla="*/ 1 w 9147600"/>
              <a:gd name="connsiteY0" fmla="*/ 2337683 h 2684421"/>
              <a:gd name="connsiteX1" fmla="*/ 9131698 w 9147600"/>
              <a:gd name="connsiteY1" fmla="*/ 0 h 2684421"/>
              <a:gd name="connsiteX2" fmla="*/ 9147600 w 9147600"/>
              <a:gd name="connsiteY2" fmla="*/ 2684421 h 2684421"/>
              <a:gd name="connsiteX3" fmla="*/ 0 w 9147600"/>
              <a:gd name="connsiteY3" fmla="*/ 2684421 h 2684421"/>
              <a:gd name="connsiteX4" fmla="*/ 1 w 9147600"/>
              <a:gd name="connsiteY4" fmla="*/ 2337683 h 2684421"/>
              <a:gd name="connsiteX0" fmla="*/ 1 w 9147600"/>
              <a:gd name="connsiteY0" fmla="*/ 1182114 h 2684421"/>
              <a:gd name="connsiteX1" fmla="*/ 9131698 w 9147600"/>
              <a:gd name="connsiteY1" fmla="*/ 0 h 2684421"/>
              <a:gd name="connsiteX2" fmla="*/ 9147600 w 9147600"/>
              <a:gd name="connsiteY2" fmla="*/ 2684421 h 2684421"/>
              <a:gd name="connsiteX3" fmla="*/ 0 w 9147600"/>
              <a:gd name="connsiteY3" fmla="*/ 2684421 h 2684421"/>
              <a:gd name="connsiteX4" fmla="*/ 1 w 9147600"/>
              <a:gd name="connsiteY4" fmla="*/ 1182114 h 2684421"/>
              <a:gd name="connsiteX0" fmla="*/ 1 w 9147600"/>
              <a:gd name="connsiteY0" fmla="*/ 1186140 h 2688447"/>
              <a:gd name="connsiteX1" fmla="*/ 9139649 w 9147600"/>
              <a:gd name="connsiteY1" fmla="*/ 0 h 2688447"/>
              <a:gd name="connsiteX2" fmla="*/ 9147600 w 9147600"/>
              <a:gd name="connsiteY2" fmla="*/ 2688447 h 2688447"/>
              <a:gd name="connsiteX3" fmla="*/ 0 w 9147600"/>
              <a:gd name="connsiteY3" fmla="*/ 2688447 h 2688447"/>
              <a:gd name="connsiteX4" fmla="*/ 1 w 9147600"/>
              <a:gd name="connsiteY4" fmla="*/ 1186140 h 2688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7600" h="2688447">
                <a:moveTo>
                  <a:pt x="1" y="1186140"/>
                </a:moveTo>
                <a:lnTo>
                  <a:pt x="9139649" y="0"/>
                </a:lnTo>
                <a:cubicBezTo>
                  <a:pt x="9144950" y="894807"/>
                  <a:pt x="9142299" y="1793640"/>
                  <a:pt x="9147600" y="2688447"/>
                </a:cubicBezTo>
                <a:lnTo>
                  <a:pt x="0" y="2688447"/>
                </a:lnTo>
                <a:cubicBezTo>
                  <a:pt x="0" y="2572868"/>
                  <a:pt x="1" y="1301719"/>
                  <a:pt x="1" y="1186140"/>
                </a:cubicBezTo>
                <a:close/>
              </a:path>
            </a:pathLst>
          </a:custGeom>
          <a:solidFill>
            <a:srgbClr val="A5ACAF"/>
          </a:solidFill>
        </p:spPr>
        <p:txBody>
          <a:bodyPr anchor="b" anchorCtr="0"/>
          <a:lstStyle>
            <a:lvl1pPr marL="0" indent="0" algn="r">
              <a:buNone/>
              <a:defRPr b="0"/>
            </a:lvl1pPr>
          </a:lstStyle>
          <a:p>
            <a:r>
              <a:rPr lang="sv-SE" smtClean="0"/>
              <a:t>Klicka på ikonen för att lägga till en bild</a:t>
            </a:r>
            <a:endParaRPr lang="sv-SE" dirty="0"/>
          </a:p>
        </p:txBody>
      </p:sp>
      <p:sp>
        <p:nvSpPr>
          <p:cNvPr id="2" name="Rubrik 1"/>
          <p:cNvSpPr>
            <a:spLocks noGrp="1"/>
          </p:cNvSpPr>
          <p:nvPr>
            <p:ph type="ctrTitle"/>
          </p:nvPr>
        </p:nvSpPr>
        <p:spPr>
          <a:xfrm>
            <a:off x="784342" y="725700"/>
            <a:ext cx="7772400" cy="1408385"/>
          </a:xfrm>
        </p:spPr>
        <p:txBody>
          <a:bodyPr/>
          <a:lstStyle>
            <a:lvl1pPr>
              <a:defRPr sz="3400">
                <a:solidFill>
                  <a:srgbClr val="FFFFFF"/>
                </a:solidFill>
              </a:defRPr>
            </a:lvl1pPr>
          </a:lstStyle>
          <a:p>
            <a:r>
              <a:rPr lang="sv-SE" smtClean="0"/>
              <a:t>Klicka här för att ändra format</a:t>
            </a:r>
            <a:endParaRPr lang="sv-SE" dirty="0"/>
          </a:p>
        </p:txBody>
      </p:sp>
    </p:spTree>
    <p:extLst>
      <p:ext uri="{BB962C8B-B14F-4D97-AF65-F5344CB8AC3E}">
        <p14:creationId xmlns:p14="http://schemas.microsoft.com/office/powerpoint/2010/main" val="27033391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ubrik, text och stor bild vänster - 1">
    <p:spTree>
      <p:nvGrpSpPr>
        <p:cNvPr id="1" name=""/>
        <p:cNvGrpSpPr/>
        <p:nvPr/>
      </p:nvGrpSpPr>
      <p:grpSpPr>
        <a:xfrm>
          <a:off x="0" y="0"/>
          <a:ext cx="0" cy="0"/>
          <a:chOff x="0" y="0"/>
          <a:chExt cx="0" cy="0"/>
        </a:xfrm>
      </p:grpSpPr>
      <p:sp>
        <p:nvSpPr>
          <p:cNvPr id="2" name="Rubrik 1"/>
          <p:cNvSpPr>
            <a:spLocks noGrp="1"/>
          </p:cNvSpPr>
          <p:nvPr>
            <p:ph type="title"/>
          </p:nvPr>
        </p:nvSpPr>
        <p:spPr>
          <a:xfrm>
            <a:off x="803844" y="687600"/>
            <a:ext cx="6977182" cy="1296144"/>
          </a:xfrm>
        </p:spPr>
        <p:txBody>
          <a:bodyPr/>
          <a:lstStyle/>
          <a:p>
            <a:r>
              <a:rPr lang="sv-SE" smtClean="0"/>
              <a:t>Klicka här för att ändra format</a:t>
            </a:r>
            <a:endParaRPr lang="sv-SE"/>
          </a:p>
        </p:txBody>
      </p:sp>
      <p:sp>
        <p:nvSpPr>
          <p:cNvPr id="4" name="Platshållare för datum 3"/>
          <p:cNvSpPr>
            <a:spLocks noGrp="1"/>
          </p:cNvSpPr>
          <p:nvPr>
            <p:ph type="dt" sz="half" idx="10"/>
          </p:nvPr>
        </p:nvSpPr>
        <p:spPr/>
        <p:txBody>
          <a:bodyPr/>
          <a:lstStyle/>
          <a:p>
            <a:r>
              <a:rPr lang="sv-SE" smtClean="0"/>
              <a:t>20xx-xx-xx</a:t>
            </a:r>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F3A1DABF-CD59-47A1-8187-10F3203EF599}" type="slidenum">
              <a:rPr lang="sv-SE" smtClean="0"/>
              <a:t>‹#›</a:t>
            </a:fld>
            <a:endParaRPr lang="sv-SE"/>
          </a:p>
        </p:txBody>
      </p:sp>
      <p:sp>
        <p:nvSpPr>
          <p:cNvPr id="9" name="Platshållare för bild 8"/>
          <p:cNvSpPr>
            <a:spLocks noGrp="1"/>
          </p:cNvSpPr>
          <p:nvPr>
            <p:ph type="pic" sz="quarter" idx="14"/>
          </p:nvPr>
        </p:nvSpPr>
        <p:spPr>
          <a:xfrm>
            <a:off x="0" y="2127600"/>
            <a:ext cx="4094205" cy="3439984"/>
          </a:xfrm>
        </p:spPr>
        <p:txBody>
          <a:bodyPr/>
          <a:lstStyle>
            <a:lvl1pPr marL="0" indent="0">
              <a:buNone/>
              <a:defRPr b="0"/>
            </a:lvl1pPr>
          </a:lstStyle>
          <a:p>
            <a:r>
              <a:rPr lang="sv-SE" smtClean="0"/>
              <a:t>Klicka på ikonen för att lägga till en bild</a:t>
            </a:r>
            <a:endParaRPr lang="sv-SE" dirty="0"/>
          </a:p>
        </p:txBody>
      </p:sp>
      <p:sp>
        <p:nvSpPr>
          <p:cNvPr id="11" name="Platshållare för text 11"/>
          <p:cNvSpPr>
            <a:spLocks noGrp="1"/>
          </p:cNvSpPr>
          <p:nvPr>
            <p:ph type="body" sz="quarter" idx="15"/>
          </p:nvPr>
        </p:nvSpPr>
        <p:spPr>
          <a:xfrm>
            <a:off x="4278702" y="5221275"/>
            <a:ext cx="3528204" cy="367200"/>
          </a:xfrm>
        </p:spPr>
        <p:txBody>
          <a:bodyPr anchor="b" anchorCtr="0"/>
          <a:lstStyle>
            <a:lvl1pPr marL="0" indent="0" algn="l">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Klicka här för att ändra format på bakgrundstexten</a:t>
            </a:r>
          </a:p>
        </p:txBody>
      </p:sp>
      <p:sp>
        <p:nvSpPr>
          <p:cNvPr id="12" name="Platshållare för text 6"/>
          <p:cNvSpPr>
            <a:spLocks noGrp="1"/>
          </p:cNvSpPr>
          <p:nvPr>
            <p:ph type="body" sz="quarter" idx="16"/>
          </p:nvPr>
        </p:nvSpPr>
        <p:spPr>
          <a:xfrm>
            <a:off x="4278702" y="2130426"/>
            <a:ext cx="3501636" cy="2976412"/>
          </a:xfrm>
        </p:spPr>
        <p:txBody>
          <a:bodyPr/>
          <a:lstStyle>
            <a:lvl1pPr marL="0" indent="0">
              <a:buNone/>
              <a:defRPr sz="2600"/>
            </a:lvl1pPr>
            <a:lvl2pPr marL="285750" indent="0">
              <a:buNone/>
              <a:defRPr sz="2000"/>
            </a:lvl2pPr>
            <a:lvl3pPr marL="539750" indent="0">
              <a:buNone/>
              <a:defRPr/>
            </a:lvl3pPr>
            <a:lvl4pPr marL="723900" indent="0">
              <a:buNone/>
              <a:defRPr/>
            </a:lvl4pPr>
            <a:lvl5pPr marL="927100" indent="0">
              <a:buNone/>
              <a:defRPr/>
            </a:lvl5pPr>
          </a:lstStyle>
          <a:p>
            <a:pPr lvl="0"/>
            <a:r>
              <a:rPr lang="sv-SE" smtClean="0"/>
              <a:t>Klicka här för att ändra format på bakgrundstexten</a:t>
            </a:r>
          </a:p>
        </p:txBody>
      </p:sp>
    </p:spTree>
    <p:extLst>
      <p:ext uri="{BB962C8B-B14F-4D97-AF65-F5344CB8AC3E}">
        <p14:creationId xmlns:p14="http://schemas.microsoft.com/office/powerpoint/2010/main" val="18036160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ubrik, text och stor bild vänster - 2">
    <p:spTree>
      <p:nvGrpSpPr>
        <p:cNvPr id="1" name=""/>
        <p:cNvGrpSpPr/>
        <p:nvPr/>
      </p:nvGrpSpPr>
      <p:grpSpPr>
        <a:xfrm>
          <a:off x="0" y="0"/>
          <a:ext cx="0" cy="0"/>
          <a:chOff x="0" y="0"/>
          <a:chExt cx="0" cy="0"/>
        </a:xfrm>
      </p:grpSpPr>
      <p:sp>
        <p:nvSpPr>
          <p:cNvPr id="2" name="Rubrik 1"/>
          <p:cNvSpPr>
            <a:spLocks noGrp="1"/>
          </p:cNvSpPr>
          <p:nvPr>
            <p:ph type="title"/>
          </p:nvPr>
        </p:nvSpPr>
        <p:spPr>
          <a:xfrm>
            <a:off x="803844" y="687600"/>
            <a:ext cx="6977182" cy="1296144"/>
          </a:xfrm>
        </p:spPr>
        <p:txBody>
          <a:bodyPr/>
          <a:lstStyle/>
          <a:p>
            <a:r>
              <a:rPr lang="sv-SE" smtClean="0"/>
              <a:t>Klicka här för att ändra format</a:t>
            </a:r>
            <a:endParaRPr lang="sv-SE"/>
          </a:p>
        </p:txBody>
      </p:sp>
      <p:sp>
        <p:nvSpPr>
          <p:cNvPr id="4" name="Platshållare för datum 3"/>
          <p:cNvSpPr>
            <a:spLocks noGrp="1"/>
          </p:cNvSpPr>
          <p:nvPr>
            <p:ph type="dt" sz="half" idx="10"/>
          </p:nvPr>
        </p:nvSpPr>
        <p:spPr/>
        <p:txBody>
          <a:bodyPr/>
          <a:lstStyle/>
          <a:p>
            <a:r>
              <a:rPr lang="sv-SE" smtClean="0"/>
              <a:t>20xx-xx-xx</a:t>
            </a:r>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F3A1DABF-CD59-47A1-8187-10F3203EF599}" type="slidenum">
              <a:rPr lang="sv-SE" smtClean="0"/>
              <a:t>‹#›</a:t>
            </a:fld>
            <a:endParaRPr lang="sv-SE"/>
          </a:p>
        </p:txBody>
      </p:sp>
      <p:sp>
        <p:nvSpPr>
          <p:cNvPr id="9" name="Platshållare för bild 8"/>
          <p:cNvSpPr>
            <a:spLocks noGrp="1"/>
          </p:cNvSpPr>
          <p:nvPr>
            <p:ph type="pic" sz="quarter" idx="14"/>
          </p:nvPr>
        </p:nvSpPr>
        <p:spPr>
          <a:xfrm>
            <a:off x="0" y="2127600"/>
            <a:ext cx="4094205" cy="3439984"/>
          </a:xfrm>
        </p:spPr>
        <p:txBody>
          <a:bodyPr/>
          <a:lstStyle>
            <a:lvl1pPr marL="0" indent="0">
              <a:buNone/>
              <a:defRPr b="0"/>
            </a:lvl1pPr>
          </a:lstStyle>
          <a:p>
            <a:r>
              <a:rPr lang="sv-SE" smtClean="0"/>
              <a:t>Klicka på ikonen för att lägga till en bild</a:t>
            </a:r>
            <a:endParaRPr lang="sv-SE" dirty="0"/>
          </a:p>
        </p:txBody>
      </p:sp>
      <p:sp>
        <p:nvSpPr>
          <p:cNvPr id="11" name="Platshållare för text 11"/>
          <p:cNvSpPr>
            <a:spLocks noGrp="1"/>
          </p:cNvSpPr>
          <p:nvPr>
            <p:ph type="body" sz="quarter" idx="15"/>
          </p:nvPr>
        </p:nvSpPr>
        <p:spPr>
          <a:xfrm>
            <a:off x="4278702" y="5221275"/>
            <a:ext cx="3528204" cy="367200"/>
          </a:xfrm>
        </p:spPr>
        <p:txBody>
          <a:bodyPr anchor="b" anchorCtr="0"/>
          <a:lstStyle>
            <a:lvl1pPr marL="0" indent="0" algn="l">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Klicka här för att ändra format på bakgrundstexten</a:t>
            </a:r>
          </a:p>
        </p:txBody>
      </p:sp>
      <p:sp>
        <p:nvSpPr>
          <p:cNvPr id="12" name="Platshållare för text 6"/>
          <p:cNvSpPr>
            <a:spLocks noGrp="1"/>
          </p:cNvSpPr>
          <p:nvPr>
            <p:ph type="body" sz="quarter" idx="16"/>
          </p:nvPr>
        </p:nvSpPr>
        <p:spPr>
          <a:xfrm>
            <a:off x="4278702" y="2130426"/>
            <a:ext cx="3501636" cy="2976412"/>
          </a:xfrm>
        </p:spPr>
        <p:txBody>
          <a:bodyPr/>
          <a:lstStyle>
            <a:lvl1pPr marL="0" indent="0">
              <a:buNone/>
              <a:defRPr sz="2000"/>
            </a:lvl1pPr>
            <a:lvl2pPr>
              <a:defRPr sz="2000"/>
            </a:lvl2pPr>
            <a:lvl3pPr>
              <a:defRPr sz="2000"/>
            </a:lvl3pPr>
            <a:lvl4pPr>
              <a:defRPr sz="2000"/>
            </a:lvl4pPr>
            <a:lvl5pPr>
              <a:defRPr sz="2000"/>
            </a:lvl5pPr>
          </a:lstStyle>
          <a:p>
            <a:pPr lvl="0"/>
            <a:r>
              <a:rPr lang="sv-SE" smtClean="0"/>
              <a:t>Klicka här för att ändra format på bakgrundstexten</a:t>
            </a:r>
          </a:p>
        </p:txBody>
      </p:sp>
    </p:spTree>
    <p:extLst>
      <p:ext uri="{BB962C8B-B14F-4D97-AF65-F5344CB8AC3E}">
        <p14:creationId xmlns:p14="http://schemas.microsoft.com/office/powerpoint/2010/main" val="18036160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ubrik och bild">
    <p:spTree>
      <p:nvGrpSpPr>
        <p:cNvPr id="1" name=""/>
        <p:cNvGrpSpPr/>
        <p:nvPr/>
      </p:nvGrpSpPr>
      <p:grpSpPr>
        <a:xfrm>
          <a:off x="0" y="0"/>
          <a:ext cx="0" cy="0"/>
          <a:chOff x="0" y="0"/>
          <a:chExt cx="0" cy="0"/>
        </a:xfrm>
      </p:grpSpPr>
      <p:sp>
        <p:nvSpPr>
          <p:cNvPr id="2" name="Rubrik 1"/>
          <p:cNvSpPr>
            <a:spLocks noGrp="1"/>
          </p:cNvSpPr>
          <p:nvPr>
            <p:ph type="title"/>
          </p:nvPr>
        </p:nvSpPr>
        <p:spPr>
          <a:xfrm>
            <a:off x="803844" y="687600"/>
            <a:ext cx="6828537" cy="1296144"/>
          </a:xfrm>
        </p:spPr>
        <p:txBody>
          <a:bodyPr/>
          <a:lstStyle/>
          <a:p>
            <a:r>
              <a:rPr lang="sv-SE" smtClean="0"/>
              <a:t>Klicka här för att ändra format</a:t>
            </a:r>
            <a:endParaRPr lang="sv-SE" dirty="0"/>
          </a:p>
        </p:txBody>
      </p:sp>
      <p:sp>
        <p:nvSpPr>
          <p:cNvPr id="3" name="Platshållare för datum 2"/>
          <p:cNvSpPr>
            <a:spLocks noGrp="1"/>
          </p:cNvSpPr>
          <p:nvPr>
            <p:ph type="dt" sz="half" idx="10"/>
          </p:nvPr>
        </p:nvSpPr>
        <p:spPr/>
        <p:txBody>
          <a:bodyPr/>
          <a:lstStyle/>
          <a:p>
            <a:r>
              <a:rPr lang="sv-SE" smtClean="0"/>
              <a:t>20xx-xx-xx</a:t>
            </a:r>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F3A1DABF-CD59-47A1-8187-10F3203EF599}" type="slidenum">
              <a:rPr lang="sv-SE" smtClean="0"/>
              <a:t>‹#›</a:t>
            </a:fld>
            <a:endParaRPr lang="sv-SE"/>
          </a:p>
        </p:txBody>
      </p:sp>
      <p:sp>
        <p:nvSpPr>
          <p:cNvPr id="8" name="Platshållare för bild 7"/>
          <p:cNvSpPr>
            <a:spLocks noGrp="1"/>
          </p:cNvSpPr>
          <p:nvPr>
            <p:ph type="pic" sz="quarter" idx="13"/>
          </p:nvPr>
        </p:nvSpPr>
        <p:spPr>
          <a:xfrm>
            <a:off x="801688" y="2074072"/>
            <a:ext cx="6832600" cy="3438525"/>
          </a:xfrm>
        </p:spPr>
        <p:txBody>
          <a:bodyPr/>
          <a:lstStyle>
            <a:lvl1pPr marL="0" indent="0">
              <a:buNone/>
              <a:defRPr b="0"/>
            </a:lvl1pPr>
          </a:lstStyle>
          <a:p>
            <a:r>
              <a:rPr lang="sv-SE" smtClean="0"/>
              <a:t>Klicka på ikonen för att lägga till en bild</a:t>
            </a:r>
            <a:endParaRPr lang="sv-SE"/>
          </a:p>
        </p:txBody>
      </p:sp>
      <p:sp>
        <p:nvSpPr>
          <p:cNvPr id="9" name="Platshållare för text 11"/>
          <p:cNvSpPr>
            <a:spLocks noGrp="1"/>
          </p:cNvSpPr>
          <p:nvPr>
            <p:ph type="body" sz="quarter" idx="15"/>
          </p:nvPr>
        </p:nvSpPr>
        <p:spPr>
          <a:xfrm>
            <a:off x="4324928" y="5612277"/>
            <a:ext cx="3312220" cy="153853"/>
          </a:xfrm>
        </p:spPr>
        <p:txBody>
          <a:bodyPr/>
          <a:lstStyle>
            <a:lvl1pPr marL="0" indent="0" algn="r">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Klicka här för att ändra format på bakgrundstexten</a:t>
            </a:r>
          </a:p>
        </p:txBody>
      </p:sp>
    </p:spTree>
    <p:extLst>
      <p:ext uri="{BB962C8B-B14F-4D97-AF65-F5344CB8AC3E}">
        <p14:creationId xmlns:p14="http://schemas.microsoft.com/office/powerpoint/2010/main" val="25697159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ubrik och  utfallande bild">
    <p:spTree>
      <p:nvGrpSpPr>
        <p:cNvPr id="1" name=""/>
        <p:cNvGrpSpPr/>
        <p:nvPr/>
      </p:nvGrpSpPr>
      <p:grpSpPr>
        <a:xfrm>
          <a:off x="0" y="0"/>
          <a:ext cx="0" cy="0"/>
          <a:chOff x="0" y="0"/>
          <a:chExt cx="0" cy="0"/>
        </a:xfrm>
      </p:grpSpPr>
      <p:sp>
        <p:nvSpPr>
          <p:cNvPr id="2" name="Rubrik 1"/>
          <p:cNvSpPr>
            <a:spLocks noGrp="1"/>
          </p:cNvSpPr>
          <p:nvPr>
            <p:ph type="title"/>
          </p:nvPr>
        </p:nvSpPr>
        <p:spPr>
          <a:xfrm>
            <a:off x="803844" y="687600"/>
            <a:ext cx="6828537" cy="1296144"/>
          </a:xfrm>
        </p:spPr>
        <p:txBody>
          <a:bodyPr/>
          <a:lstStyle/>
          <a:p>
            <a:r>
              <a:rPr lang="sv-SE" smtClean="0"/>
              <a:t>Klicka här för att ändra format</a:t>
            </a:r>
            <a:endParaRPr lang="sv-SE" dirty="0"/>
          </a:p>
        </p:txBody>
      </p:sp>
      <p:sp>
        <p:nvSpPr>
          <p:cNvPr id="3" name="Platshållare för datum 2"/>
          <p:cNvSpPr>
            <a:spLocks noGrp="1"/>
          </p:cNvSpPr>
          <p:nvPr>
            <p:ph type="dt" sz="half" idx="10"/>
          </p:nvPr>
        </p:nvSpPr>
        <p:spPr/>
        <p:txBody>
          <a:bodyPr/>
          <a:lstStyle/>
          <a:p>
            <a:r>
              <a:rPr lang="sv-SE" smtClean="0"/>
              <a:t>20xx-xx-xx</a:t>
            </a:r>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F3A1DABF-CD59-47A1-8187-10F3203EF599}" type="slidenum">
              <a:rPr lang="sv-SE" smtClean="0"/>
              <a:t>‹#›</a:t>
            </a:fld>
            <a:endParaRPr lang="sv-SE"/>
          </a:p>
        </p:txBody>
      </p:sp>
      <p:sp>
        <p:nvSpPr>
          <p:cNvPr id="8" name="Platshållare för bild 7"/>
          <p:cNvSpPr>
            <a:spLocks noGrp="1"/>
          </p:cNvSpPr>
          <p:nvPr>
            <p:ph type="pic" sz="quarter" idx="13"/>
          </p:nvPr>
        </p:nvSpPr>
        <p:spPr>
          <a:xfrm>
            <a:off x="0" y="2066925"/>
            <a:ext cx="9144000" cy="3438525"/>
          </a:xfrm>
        </p:spPr>
        <p:txBody>
          <a:bodyPr/>
          <a:lstStyle>
            <a:lvl1pPr marL="0" indent="0">
              <a:buNone/>
              <a:defRPr b="0"/>
            </a:lvl1pPr>
          </a:lstStyle>
          <a:p>
            <a:r>
              <a:rPr lang="sv-SE" smtClean="0"/>
              <a:t>Klicka på ikonen för att lägga till en bild</a:t>
            </a:r>
            <a:endParaRPr lang="sv-SE"/>
          </a:p>
        </p:txBody>
      </p:sp>
      <p:sp>
        <p:nvSpPr>
          <p:cNvPr id="13" name="Platshållare för text 11"/>
          <p:cNvSpPr>
            <a:spLocks noGrp="1"/>
          </p:cNvSpPr>
          <p:nvPr>
            <p:ph type="body" sz="quarter" idx="15"/>
          </p:nvPr>
        </p:nvSpPr>
        <p:spPr>
          <a:xfrm>
            <a:off x="4324928" y="5612277"/>
            <a:ext cx="3312220" cy="153853"/>
          </a:xfrm>
        </p:spPr>
        <p:txBody>
          <a:bodyPr/>
          <a:lstStyle>
            <a:lvl1pPr marL="0" indent="0" algn="r">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Klicka här för att ändra format på bakgrundstexten</a:t>
            </a:r>
          </a:p>
        </p:txBody>
      </p:sp>
    </p:spTree>
    <p:extLst>
      <p:ext uri="{BB962C8B-B14F-4D97-AF65-F5344CB8AC3E}">
        <p14:creationId xmlns:p14="http://schemas.microsoft.com/office/powerpoint/2010/main" val="27922803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Utfallande bild utan rubri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r>
              <a:rPr lang="sv-SE" smtClean="0"/>
              <a:t>20xx-xx-xx</a:t>
            </a:r>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F3A1DABF-CD59-47A1-8187-10F3203EF599}" type="slidenum">
              <a:rPr lang="sv-SE" smtClean="0"/>
              <a:t>‹#›</a:t>
            </a:fld>
            <a:endParaRPr lang="sv-SE"/>
          </a:p>
        </p:txBody>
      </p:sp>
      <p:sp>
        <p:nvSpPr>
          <p:cNvPr id="5" name="Platshållare för bild 7"/>
          <p:cNvSpPr>
            <a:spLocks noGrp="1"/>
          </p:cNvSpPr>
          <p:nvPr>
            <p:ph type="pic" sz="quarter" idx="13"/>
          </p:nvPr>
        </p:nvSpPr>
        <p:spPr>
          <a:xfrm>
            <a:off x="0" y="664235"/>
            <a:ext cx="9144000" cy="5003320"/>
          </a:xfrm>
        </p:spPr>
        <p:txBody>
          <a:bodyPr/>
          <a:lstStyle>
            <a:lvl1pPr marL="0" indent="0">
              <a:buNone/>
              <a:defRPr b="0"/>
            </a:lvl1pPr>
          </a:lstStyle>
          <a:p>
            <a:r>
              <a:rPr lang="sv-SE" smtClean="0"/>
              <a:t>Klicka på ikonen för att lägga till en bild</a:t>
            </a:r>
            <a:endParaRPr lang="sv-SE"/>
          </a:p>
        </p:txBody>
      </p:sp>
    </p:spTree>
    <p:extLst>
      <p:ext uri="{BB962C8B-B14F-4D97-AF65-F5344CB8AC3E}">
        <p14:creationId xmlns:p14="http://schemas.microsoft.com/office/powerpoint/2010/main" val="37554186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a:xfrm>
            <a:off x="803844" y="687600"/>
            <a:ext cx="6957444" cy="1296144"/>
          </a:xfrm>
        </p:spPr>
        <p:txBody>
          <a:bodyPr/>
          <a:lstStyle/>
          <a:p>
            <a:r>
              <a:rPr lang="sv-SE" smtClean="0"/>
              <a:t>Klicka här för att ändra format</a:t>
            </a:r>
            <a:endParaRPr lang="sv-SE" dirty="0"/>
          </a:p>
        </p:txBody>
      </p:sp>
      <p:sp>
        <p:nvSpPr>
          <p:cNvPr id="3" name="Platshållare för datum 2"/>
          <p:cNvSpPr>
            <a:spLocks noGrp="1"/>
          </p:cNvSpPr>
          <p:nvPr>
            <p:ph type="dt" sz="half" idx="10"/>
          </p:nvPr>
        </p:nvSpPr>
        <p:spPr/>
        <p:txBody>
          <a:bodyPr/>
          <a:lstStyle/>
          <a:p>
            <a:r>
              <a:rPr lang="sv-SE" smtClean="0"/>
              <a:t>20xx-xx-xx</a:t>
            </a:r>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F3A1DABF-CD59-47A1-8187-10F3203EF599}" type="slidenum">
              <a:rPr lang="sv-SE" smtClean="0"/>
              <a:t>‹#›</a:t>
            </a:fld>
            <a:endParaRPr lang="sv-SE"/>
          </a:p>
        </p:txBody>
      </p:sp>
    </p:spTree>
    <p:extLst>
      <p:ext uri="{BB962C8B-B14F-4D97-AF65-F5344CB8AC3E}">
        <p14:creationId xmlns:p14="http://schemas.microsoft.com/office/powerpoint/2010/main" val="42656317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Slutsida">
    <p:spTree>
      <p:nvGrpSpPr>
        <p:cNvPr id="1" name=""/>
        <p:cNvGrpSpPr/>
        <p:nvPr/>
      </p:nvGrpSpPr>
      <p:grpSpPr>
        <a:xfrm>
          <a:off x="0" y="0"/>
          <a:ext cx="0" cy="0"/>
          <a:chOff x="0" y="0"/>
          <a:chExt cx="0" cy="0"/>
        </a:xfrm>
      </p:grpSpPr>
      <p:sp>
        <p:nvSpPr>
          <p:cNvPr id="10" name="Rektangel 9"/>
          <p:cNvSpPr/>
          <p:nvPr userDrawn="1"/>
        </p:nvSpPr>
        <p:spPr>
          <a:xfrm>
            <a:off x="0" y="0"/>
            <a:ext cx="9144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ktangel 2"/>
          <p:cNvSpPr/>
          <p:nvPr userDrawn="1"/>
        </p:nvSpPr>
        <p:spPr>
          <a:xfrm>
            <a:off x="0" y="1543050"/>
            <a:ext cx="9144000" cy="5314950"/>
          </a:xfrm>
          <a:custGeom>
            <a:avLst/>
            <a:gdLst>
              <a:gd name="connsiteX0" fmla="*/ 0 w 9144000"/>
              <a:gd name="connsiteY0" fmla="*/ 0 h 5314950"/>
              <a:gd name="connsiteX1" fmla="*/ 9144000 w 9144000"/>
              <a:gd name="connsiteY1" fmla="*/ 0 h 5314950"/>
              <a:gd name="connsiteX2" fmla="*/ 9144000 w 9144000"/>
              <a:gd name="connsiteY2" fmla="*/ 5314950 h 5314950"/>
              <a:gd name="connsiteX3" fmla="*/ 0 w 9144000"/>
              <a:gd name="connsiteY3" fmla="*/ 5314950 h 5314950"/>
              <a:gd name="connsiteX4" fmla="*/ 0 w 9144000"/>
              <a:gd name="connsiteY4" fmla="*/ 0 h 5314950"/>
              <a:gd name="connsiteX0" fmla="*/ 0 w 9144000"/>
              <a:gd name="connsiteY0" fmla="*/ 2771775 h 5314950"/>
              <a:gd name="connsiteX1" fmla="*/ 9144000 w 9144000"/>
              <a:gd name="connsiteY1" fmla="*/ 0 h 5314950"/>
              <a:gd name="connsiteX2" fmla="*/ 9144000 w 9144000"/>
              <a:gd name="connsiteY2" fmla="*/ 5314950 h 5314950"/>
              <a:gd name="connsiteX3" fmla="*/ 0 w 9144000"/>
              <a:gd name="connsiteY3" fmla="*/ 5314950 h 5314950"/>
              <a:gd name="connsiteX4" fmla="*/ 0 w 9144000"/>
              <a:gd name="connsiteY4" fmla="*/ 2771775 h 5314950"/>
              <a:gd name="connsiteX0" fmla="*/ 0 w 9144000"/>
              <a:gd name="connsiteY0" fmla="*/ 2352675 h 5314950"/>
              <a:gd name="connsiteX1" fmla="*/ 9144000 w 9144000"/>
              <a:gd name="connsiteY1" fmla="*/ 0 h 5314950"/>
              <a:gd name="connsiteX2" fmla="*/ 9144000 w 9144000"/>
              <a:gd name="connsiteY2" fmla="*/ 5314950 h 5314950"/>
              <a:gd name="connsiteX3" fmla="*/ 0 w 9144000"/>
              <a:gd name="connsiteY3" fmla="*/ 5314950 h 5314950"/>
              <a:gd name="connsiteX4" fmla="*/ 0 w 9144000"/>
              <a:gd name="connsiteY4" fmla="*/ 2352675 h 5314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5314950">
                <a:moveTo>
                  <a:pt x="0" y="2352675"/>
                </a:moveTo>
                <a:lnTo>
                  <a:pt x="9144000" y="0"/>
                </a:lnTo>
                <a:lnTo>
                  <a:pt x="9144000" y="5314950"/>
                </a:lnTo>
                <a:lnTo>
                  <a:pt x="0" y="5314950"/>
                </a:lnTo>
                <a:lnTo>
                  <a:pt x="0" y="2352675"/>
                </a:lnTo>
                <a:close/>
              </a:path>
            </a:pathLst>
          </a:custGeom>
          <a:solidFill>
            <a:srgbClr val="A5AC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900" smtClean="0">
              <a:solidFill>
                <a:schemeClr val="tx1"/>
              </a:solidFill>
            </a:endParaRPr>
          </a:p>
        </p:txBody>
      </p:sp>
      <p:pic>
        <p:nvPicPr>
          <p:cNvPr id="9" name="Bildobjekt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0800" y="6210000"/>
            <a:ext cx="1396800" cy="293233"/>
          </a:xfrm>
          <a:prstGeom prst="rect">
            <a:avLst/>
          </a:prstGeom>
        </p:spPr>
      </p:pic>
    </p:spTree>
    <p:extLst>
      <p:ext uri="{BB962C8B-B14F-4D97-AF65-F5344CB8AC3E}">
        <p14:creationId xmlns:p14="http://schemas.microsoft.com/office/powerpoint/2010/main" val="4363515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6" name="Rektangel 5"/>
          <p:cNvSpPr/>
          <p:nvPr userDrawn="1"/>
        </p:nvSpPr>
        <p:spPr>
          <a:xfrm>
            <a:off x="0" y="0"/>
            <a:ext cx="9144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solidFill>
                <a:srgbClr val="DAD7CB"/>
              </a:solidFill>
            </a:endParaRPr>
          </a:p>
        </p:txBody>
      </p:sp>
      <p:pic>
        <p:nvPicPr>
          <p:cNvPr id="7" name="Bildobjekt 2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1213" y="800100"/>
            <a:ext cx="2592387"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latshållare för bild 8"/>
          <p:cNvSpPr>
            <a:spLocks noGrp="1"/>
          </p:cNvSpPr>
          <p:nvPr>
            <p:ph type="pic" sz="quarter" idx="13"/>
          </p:nvPr>
        </p:nvSpPr>
        <p:spPr>
          <a:xfrm>
            <a:off x="0" y="4173579"/>
            <a:ext cx="9147600" cy="2684421"/>
          </a:xfrm>
          <a:custGeom>
            <a:avLst/>
            <a:gdLst>
              <a:gd name="connsiteX0" fmla="*/ 0 w 9147600"/>
              <a:gd name="connsiteY0" fmla="*/ 0 h 2708275"/>
              <a:gd name="connsiteX1" fmla="*/ 9147600 w 9147600"/>
              <a:gd name="connsiteY1" fmla="*/ 0 h 2708275"/>
              <a:gd name="connsiteX2" fmla="*/ 9147600 w 9147600"/>
              <a:gd name="connsiteY2" fmla="*/ 2708275 h 2708275"/>
              <a:gd name="connsiteX3" fmla="*/ 0 w 9147600"/>
              <a:gd name="connsiteY3" fmla="*/ 2708275 h 2708275"/>
              <a:gd name="connsiteX4" fmla="*/ 0 w 9147600"/>
              <a:gd name="connsiteY4" fmla="*/ 0 h 2708275"/>
              <a:gd name="connsiteX0" fmla="*/ 15903 w 9147600"/>
              <a:gd name="connsiteY0" fmla="*/ 2313829 h 2708275"/>
              <a:gd name="connsiteX1" fmla="*/ 9147600 w 9147600"/>
              <a:gd name="connsiteY1" fmla="*/ 0 h 2708275"/>
              <a:gd name="connsiteX2" fmla="*/ 9147600 w 9147600"/>
              <a:gd name="connsiteY2" fmla="*/ 2708275 h 2708275"/>
              <a:gd name="connsiteX3" fmla="*/ 0 w 9147600"/>
              <a:gd name="connsiteY3" fmla="*/ 2708275 h 2708275"/>
              <a:gd name="connsiteX4" fmla="*/ 15903 w 9147600"/>
              <a:gd name="connsiteY4" fmla="*/ 2313829 h 2708275"/>
              <a:gd name="connsiteX0" fmla="*/ 0 w 9155551"/>
              <a:gd name="connsiteY0" fmla="*/ 2313829 h 2708275"/>
              <a:gd name="connsiteX1" fmla="*/ 9155551 w 9155551"/>
              <a:gd name="connsiteY1" fmla="*/ 0 h 2708275"/>
              <a:gd name="connsiteX2" fmla="*/ 9155551 w 9155551"/>
              <a:gd name="connsiteY2" fmla="*/ 2708275 h 2708275"/>
              <a:gd name="connsiteX3" fmla="*/ 7951 w 9155551"/>
              <a:gd name="connsiteY3" fmla="*/ 2708275 h 2708275"/>
              <a:gd name="connsiteX4" fmla="*/ 0 w 9155551"/>
              <a:gd name="connsiteY4" fmla="*/ 2313829 h 2708275"/>
              <a:gd name="connsiteX0" fmla="*/ 0 w 9155551"/>
              <a:gd name="connsiteY0" fmla="*/ 2289975 h 2684421"/>
              <a:gd name="connsiteX1" fmla="*/ 9139649 w 9155551"/>
              <a:gd name="connsiteY1" fmla="*/ 0 h 2684421"/>
              <a:gd name="connsiteX2" fmla="*/ 9155551 w 9155551"/>
              <a:gd name="connsiteY2" fmla="*/ 2684421 h 2684421"/>
              <a:gd name="connsiteX3" fmla="*/ 7951 w 9155551"/>
              <a:gd name="connsiteY3" fmla="*/ 2684421 h 2684421"/>
              <a:gd name="connsiteX4" fmla="*/ 0 w 9155551"/>
              <a:gd name="connsiteY4" fmla="*/ 2289975 h 2684421"/>
              <a:gd name="connsiteX0" fmla="*/ 0 w 9155551"/>
              <a:gd name="connsiteY0" fmla="*/ 2289975 h 2684421"/>
              <a:gd name="connsiteX1" fmla="*/ 9139649 w 9155551"/>
              <a:gd name="connsiteY1" fmla="*/ 0 h 2684421"/>
              <a:gd name="connsiteX2" fmla="*/ 9155551 w 9155551"/>
              <a:gd name="connsiteY2" fmla="*/ 2684421 h 2684421"/>
              <a:gd name="connsiteX3" fmla="*/ 7951 w 9155551"/>
              <a:gd name="connsiteY3" fmla="*/ 2684421 h 2684421"/>
              <a:gd name="connsiteX4" fmla="*/ 0 w 9155551"/>
              <a:gd name="connsiteY4" fmla="*/ 2289975 h 2684421"/>
              <a:gd name="connsiteX0" fmla="*/ 1 w 9147600"/>
              <a:gd name="connsiteY0" fmla="*/ 2337683 h 2684421"/>
              <a:gd name="connsiteX1" fmla="*/ 9131698 w 9147600"/>
              <a:gd name="connsiteY1" fmla="*/ 0 h 2684421"/>
              <a:gd name="connsiteX2" fmla="*/ 9147600 w 9147600"/>
              <a:gd name="connsiteY2" fmla="*/ 2684421 h 2684421"/>
              <a:gd name="connsiteX3" fmla="*/ 0 w 9147600"/>
              <a:gd name="connsiteY3" fmla="*/ 2684421 h 2684421"/>
              <a:gd name="connsiteX4" fmla="*/ 1 w 9147600"/>
              <a:gd name="connsiteY4" fmla="*/ 2337683 h 2684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7600" h="2684421">
                <a:moveTo>
                  <a:pt x="1" y="2337683"/>
                </a:moveTo>
                <a:lnTo>
                  <a:pt x="9131698" y="0"/>
                </a:lnTo>
                <a:cubicBezTo>
                  <a:pt x="9136999" y="894807"/>
                  <a:pt x="9142299" y="1789614"/>
                  <a:pt x="9147600" y="2684421"/>
                </a:cubicBezTo>
                <a:lnTo>
                  <a:pt x="0" y="2684421"/>
                </a:lnTo>
                <a:cubicBezTo>
                  <a:pt x="0" y="2568842"/>
                  <a:pt x="1" y="2453262"/>
                  <a:pt x="1" y="2337683"/>
                </a:cubicBezTo>
                <a:close/>
              </a:path>
            </a:pathLst>
          </a:custGeom>
          <a:solidFill>
            <a:srgbClr val="A5ACAF"/>
          </a:solidFill>
        </p:spPr>
        <p:txBody>
          <a:bodyPr rtlCol="0" anchor="b">
            <a:noAutofit/>
          </a:bodyPr>
          <a:lstStyle>
            <a:lvl1pPr marL="0" indent="0" algn="r">
              <a:buNone/>
              <a:defRPr b="0"/>
            </a:lvl1pPr>
          </a:lstStyle>
          <a:p>
            <a:pPr lvl="0"/>
            <a:r>
              <a:rPr lang="sv-SE" noProof="0" smtClean="0"/>
              <a:t>Klicka på ikonen för att lägga till en bild</a:t>
            </a:r>
            <a:endParaRPr lang="sv-SE" noProof="0" dirty="0"/>
          </a:p>
        </p:txBody>
      </p:sp>
      <p:sp>
        <p:nvSpPr>
          <p:cNvPr id="2" name="Rubrik 1"/>
          <p:cNvSpPr>
            <a:spLocks noGrp="1"/>
          </p:cNvSpPr>
          <p:nvPr>
            <p:ph type="ctrTitle"/>
          </p:nvPr>
        </p:nvSpPr>
        <p:spPr>
          <a:xfrm>
            <a:off x="784342" y="2059055"/>
            <a:ext cx="7772400" cy="1104900"/>
          </a:xfrm>
        </p:spPr>
        <p:txBody>
          <a:bodyPr/>
          <a:lstStyle>
            <a:lvl1pPr>
              <a:defRPr sz="3400">
                <a:solidFill>
                  <a:srgbClr val="E98300"/>
                </a:solidFill>
              </a:defRPr>
            </a:lvl1pPr>
          </a:lstStyle>
          <a:p>
            <a:r>
              <a:rPr lang="sv-SE" smtClean="0"/>
              <a:t>Klicka här för att ändra format</a:t>
            </a:r>
            <a:endParaRPr lang="sv-SE" dirty="0"/>
          </a:p>
        </p:txBody>
      </p:sp>
      <p:sp>
        <p:nvSpPr>
          <p:cNvPr id="3" name="Underrubrik 2"/>
          <p:cNvSpPr>
            <a:spLocks noGrp="1"/>
          </p:cNvSpPr>
          <p:nvPr>
            <p:ph type="subTitle" idx="1"/>
          </p:nvPr>
        </p:nvSpPr>
        <p:spPr>
          <a:xfrm>
            <a:off x="801688" y="4266501"/>
            <a:ext cx="5858518" cy="232375"/>
          </a:xfrm>
        </p:spPr>
        <p:txBody>
          <a:bodyPr/>
          <a:lstStyle>
            <a:lvl1pPr marL="0" indent="0" algn="l">
              <a:spcBef>
                <a:spcPts val="0"/>
              </a:spcBef>
              <a:spcAft>
                <a:spcPts val="0"/>
              </a:spcAft>
              <a:buNone/>
              <a:defRPr sz="14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dirty="0"/>
          </a:p>
        </p:txBody>
      </p:sp>
      <p:sp>
        <p:nvSpPr>
          <p:cNvPr id="14" name="Platshållare för text 13"/>
          <p:cNvSpPr>
            <a:spLocks noGrp="1"/>
          </p:cNvSpPr>
          <p:nvPr>
            <p:ph type="body" sz="quarter" idx="14"/>
          </p:nvPr>
        </p:nvSpPr>
        <p:spPr>
          <a:xfrm>
            <a:off x="801688" y="4475023"/>
            <a:ext cx="5858544" cy="722312"/>
          </a:xfrm>
        </p:spPr>
        <p:txBody>
          <a:bodyPr/>
          <a:lstStyle>
            <a:lvl1pPr marL="0" indent="0">
              <a:spcBef>
                <a:spcPts val="0"/>
              </a:spcBef>
              <a:spcAft>
                <a:spcPts val="0"/>
              </a:spcAft>
              <a:buNone/>
              <a:defRPr sz="1400" b="0">
                <a:solidFill>
                  <a:srgbClr val="FFFFFF"/>
                </a:solidFill>
              </a:defRPr>
            </a:lvl1pPr>
            <a:lvl2pPr marL="285750" indent="0">
              <a:buNone/>
              <a:defRPr sz="1400">
                <a:solidFill>
                  <a:schemeClr val="bg2"/>
                </a:solidFill>
              </a:defRPr>
            </a:lvl2pPr>
            <a:lvl3pPr marL="539750" indent="0">
              <a:buNone/>
              <a:defRPr sz="1400">
                <a:solidFill>
                  <a:schemeClr val="bg2"/>
                </a:solidFill>
              </a:defRPr>
            </a:lvl3pPr>
            <a:lvl4pPr marL="723900" indent="0">
              <a:buNone/>
              <a:defRPr sz="1400">
                <a:solidFill>
                  <a:schemeClr val="bg2"/>
                </a:solidFill>
              </a:defRPr>
            </a:lvl4pPr>
            <a:lvl5pPr marL="927100" indent="0">
              <a:buNone/>
              <a:defRPr sz="1400">
                <a:solidFill>
                  <a:schemeClr val="bg2"/>
                </a:solidFill>
              </a:defRPr>
            </a:lvl5pPr>
          </a:lstStyle>
          <a:p>
            <a:pPr lvl="0"/>
            <a:r>
              <a:rPr lang="sv-SE" smtClean="0"/>
              <a:t>Klicka här för att ändra format på bakgrundstexten</a:t>
            </a:r>
          </a:p>
        </p:txBody>
      </p:sp>
      <p:sp>
        <p:nvSpPr>
          <p:cNvPr id="8" name="Platshållare för datum 3"/>
          <p:cNvSpPr>
            <a:spLocks noGrp="1"/>
          </p:cNvSpPr>
          <p:nvPr>
            <p:ph type="dt" sz="half" idx="15"/>
          </p:nvPr>
        </p:nvSpPr>
        <p:spPr>
          <a:xfrm>
            <a:off x="817563" y="5380038"/>
            <a:ext cx="1152525" cy="268287"/>
          </a:xfrm>
        </p:spPr>
        <p:txBody>
          <a:bodyPr/>
          <a:lstStyle>
            <a:lvl1pPr>
              <a:defRPr sz="900" b="1">
                <a:solidFill>
                  <a:srgbClr val="FFFFFF"/>
                </a:solidFill>
              </a:defRPr>
            </a:lvl1pPr>
          </a:lstStyle>
          <a:p>
            <a:pPr>
              <a:defRPr/>
            </a:pPr>
            <a:r>
              <a:rPr lang="sv-SE"/>
              <a:t>2016-08-31</a:t>
            </a:r>
            <a:endParaRPr lang="sv-SE" dirty="0"/>
          </a:p>
        </p:txBody>
      </p:sp>
    </p:spTree>
    <p:extLst>
      <p:ext uri="{BB962C8B-B14F-4D97-AF65-F5344CB8AC3E}">
        <p14:creationId xmlns:p14="http://schemas.microsoft.com/office/powerpoint/2010/main" val="13715773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Kapitelsida med plats för bild">
    <p:spTree>
      <p:nvGrpSpPr>
        <p:cNvPr id="1" name=""/>
        <p:cNvGrpSpPr/>
        <p:nvPr/>
      </p:nvGrpSpPr>
      <p:grpSpPr>
        <a:xfrm>
          <a:off x="0" y="0"/>
          <a:ext cx="0" cy="0"/>
          <a:chOff x="0" y="0"/>
          <a:chExt cx="0" cy="0"/>
        </a:xfrm>
      </p:grpSpPr>
      <p:sp>
        <p:nvSpPr>
          <p:cNvPr id="4" name="Rektangel 3"/>
          <p:cNvSpPr/>
          <p:nvPr userDrawn="1"/>
        </p:nvSpPr>
        <p:spPr>
          <a:xfrm>
            <a:off x="0" y="0"/>
            <a:ext cx="9144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solidFill>
                <a:srgbClr val="DAD7CB"/>
              </a:solidFill>
            </a:endParaRPr>
          </a:p>
        </p:txBody>
      </p:sp>
      <p:sp>
        <p:nvSpPr>
          <p:cNvPr id="9" name="Platshållare för bild 8"/>
          <p:cNvSpPr>
            <a:spLocks noGrp="1"/>
          </p:cNvSpPr>
          <p:nvPr>
            <p:ph type="pic" sz="quarter" idx="13"/>
          </p:nvPr>
        </p:nvSpPr>
        <p:spPr>
          <a:xfrm>
            <a:off x="0" y="1548841"/>
            <a:ext cx="9147600" cy="5309159"/>
          </a:xfrm>
          <a:custGeom>
            <a:avLst/>
            <a:gdLst>
              <a:gd name="connsiteX0" fmla="*/ 0 w 9147600"/>
              <a:gd name="connsiteY0" fmla="*/ 0 h 2708275"/>
              <a:gd name="connsiteX1" fmla="*/ 9147600 w 9147600"/>
              <a:gd name="connsiteY1" fmla="*/ 0 h 2708275"/>
              <a:gd name="connsiteX2" fmla="*/ 9147600 w 9147600"/>
              <a:gd name="connsiteY2" fmla="*/ 2708275 h 2708275"/>
              <a:gd name="connsiteX3" fmla="*/ 0 w 9147600"/>
              <a:gd name="connsiteY3" fmla="*/ 2708275 h 2708275"/>
              <a:gd name="connsiteX4" fmla="*/ 0 w 9147600"/>
              <a:gd name="connsiteY4" fmla="*/ 0 h 2708275"/>
              <a:gd name="connsiteX0" fmla="*/ 15903 w 9147600"/>
              <a:gd name="connsiteY0" fmla="*/ 2313829 h 2708275"/>
              <a:gd name="connsiteX1" fmla="*/ 9147600 w 9147600"/>
              <a:gd name="connsiteY1" fmla="*/ 0 h 2708275"/>
              <a:gd name="connsiteX2" fmla="*/ 9147600 w 9147600"/>
              <a:gd name="connsiteY2" fmla="*/ 2708275 h 2708275"/>
              <a:gd name="connsiteX3" fmla="*/ 0 w 9147600"/>
              <a:gd name="connsiteY3" fmla="*/ 2708275 h 2708275"/>
              <a:gd name="connsiteX4" fmla="*/ 15903 w 9147600"/>
              <a:gd name="connsiteY4" fmla="*/ 2313829 h 2708275"/>
              <a:gd name="connsiteX0" fmla="*/ 0 w 9155551"/>
              <a:gd name="connsiteY0" fmla="*/ 2313829 h 2708275"/>
              <a:gd name="connsiteX1" fmla="*/ 9155551 w 9155551"/>
              <a:gd name="connsiteY1" fmla="*/ 0 h 2708275"/>
              <a:gd name="connsiteX2" fmla="*/ 9155551 w 9155551"/>
              <a:gd name="connsiteY2" fmla="*/ 2708275 h 2708275"/>
              <a:gd name="connsiteX3" fmla="*/ 7951 w 9155551"/>
              <a:gd name="connsiteY3" fmla="*/ 2708275 h 2708275"/>
              <a:gd name="connsiteX4" fmla="*/ 0 w 9155551"/>
              <a:gd name="connsiteY4" fmla="*/ 2313829 h 2708275"/>
              <a:gd name="connsiteX0" fmla="*/ 0 w 9155551"/>
              <a:gd name="connsiteY0" fmla="*/ 2289975 h 2684421"/>
              <a:gd name="connsiteX1" fmla="*/ 9139649 w 9155551"/>
              <a:gd name="connsiteY1" fmla="*/ 0 h 2684421"/>
              <a:gd name="connsiteX2" fmla="*/ 9155551 w 9155551"/>
              <a:gd name="connsiteY2" fmla="*/ 2684421 h 2684421"/>
              <a:gd name="connsiteX3" fmla="*/ 7951 w 9155551"/>
              <a:gd name="connsiteY3" fmla="*/ 2684421 h 2684421"/>
              <a:gd name="connsiteX4" fmla="*/ 0 w 9155551"/>
              <a:gd name="connsiteY4" fmla="*/ 2289975 h 2684421"/>
              <a:gd name="connsiteX0" fmla="*/ 0 w 9155551"/>
              <a:gd name="connsiteY0" fmla="*/ 2289975 h 2684421"/>
              <a:gd name="connsiteX1" fmla="*/ 9139649 w 9155551"/>
              <a:gd name="connsiteY1" fmla="*/ 0 h 2684421"/>
              <a:gd name="connsiteX2" fmla="*/ 9155551 w 9155551"/>
              <a:gd name="connsiteY2" fmla="*/ 2684421 h 2684421"/>
              <a:gd name="connsiteX3" fmla="*/ 7951 w 9155551"/>
              <a:gd name="connsiteY3" fmla="*/ 2684421 h 2684421"/>
              <a:gd name="connsiteX4" fmla="*/ 0 w 9155551"/>
              <a:gd name="connsiteY4" fmla="*/ 2289975 h 2684421"/>
              <a:gd name="connsiteX0" fmla="*/ 1 w 9147600"/>
              <a:gd name="connsiteY0" fmla="*/ 2337683 h 2684421"/>
              <a:gd name="connsiteX1" fmla="*/ 9131698 w 9147600"/>
              <a:gd name="connsiteY1" fmla="*/ 0 h 2684421"/>
              <a:gd name="connsiteX2" fmla="*/ 9147600 w 9147600"/>
              <a:gd name="connsiteY2" fmla="*/ 2684421 h 2684421"/>
              <a:gd name="connsiteX3" fmla="*/ 0 w 9147600"/>
              <a:gd name="connsiteY3" fmla="*/ 2684421 h 2684421"/>
              <a:gd name="connsiteX4" fmla="*/ 1 w 9147600"/>
              <a:gd name="connsiteY4" fmla="*/ 2337683 h 2684421"/>
              <a:gd name="connsiteX0" fmla="*/ 1 w 9147600"/>
              <a:gd name="connsiteY0" fmla="*/ 1182114 h 2684421"/>
              <a:gd name="connsiteX1" fmla="*/ 9131698 w 9147600"/>
              <a:gd name="connsiteY1" fmla="*/ 0 h 2684421"/>
              <a:gd name="connsiteX2" fmla="*/ 9147600 w 9147600"/>
              <a:gd name="connsiteY2" fmla="*/ 2684421 h 2684421"/>
              <a:gd name="connsiteX3" fmla="*/ 0 w 9147600"/>
              <a:gd name="connsiteY3" fmla="*/ 2684421 h 2684421"/>
              <a:gd name="connsiteX4" fmla="*/ 1 w 9147600"/>
              <a:gd name="connsiteY4" fmla="*/ 1182114 h 2684421"/>
              <a:gd name="connsiteX0" fmla="*/ 1 w 9147600"/>
              <a:gd name="connsiteY0" fmla="*/ 1186140 h 2688447"/>
              <a:gd name="connsiteX1" fmla="*/ 9139649 w 9147600"/>
              <a:gd name="connsiteY1" fmla="*/ 0 h 2688447"/>
              <a:gd name="connsiteX2" fmla="*/ 9147600 w 9147600"/>
              <a:gd name="connsiteY2" fmla="*/ 2688447 h 2688447"/>
              <a:gd name="connsiteX3" fmla="*/ 0 w 9147600"/>
              <a:gd name="connsiteY3" fmla="*/ 2688447 h 2688447"/>
              <a:gd name="connsiteX4" fmla="*/ 1 w 9147600"/>
              <a:gd name="connsiteY4" fmla="*/ 1186140 h 2688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7600" h="2688447">
                <a:moveTo>
                  <a:pt x="1" y="1186140"/>
                </a:moveTo>
                <a:lnTo>
                  <a:pt x="9139649" y="0"/>
                </a:lnTo>
                <a:cubicBezTo>
                  <a:pt x="9144950" y="894807"/>
                  <a:pt x="9142299" y="1793640"/>
                  <a:pt x="9147600" y="2688447"/>
                </a:cubicBezTo>
                <a:lnTo>
                  <a:pt x="0" y="2688447"/>
                </a:lnTo>
                <a:cubicBezTo>
                  <a:pt x="0" y="2572868"/>
                  <a:pt x="1" y="1301719"/>
                  <a:pt x="1" y="1186140"/>
                </a:cubicBezTo>
                <a:close/>
              </a:path>
            </a:pathLst>
          </a:custGeom>
          <a:solidFill>
            <a:srgbClr val="A5ACAF"/>
          </a:solidFill>
        </p:spPr>
        <p:txBody>
          <a:bodyPr rtlCol="0" anchor="b">
            <a:noAutofit/>
          </a:bodyPr>
          <a:lstStyle>
            <a:lvl1pPr marL="0" indent="0" algn="r">
              <a:buNone/>
              <a:defRPr b="0"/>
            </a:lvl1pPr>
          </a:lstStyle>
          <a:p>
            <a:pPr lvl="0"/>
            <a:r>
              <a:rPr lang="sv-SE" noProof="0" smtClean="0"/>
              <a:t>Klicka på ikonen för att lägga till en bild</a:t>
            </a:r>
            <a:endParaRPr lang="sv-SE" noProof="0" dirty="0"/>
          </a:p>
        </p:txBody>
      </p:sp>
      <p:sp>
        <p:nvSpPr>
          <p:cNvPr id="2" name="Rubrik 1"/>
          <p:cNvSpPr>
            <a:spLocks noGrp="1"/>
          </p:cNvSpPr>
          <p:nvPr>
            <p:ph type="ctrTitle"/>
          </p:nvPr>
        </p:nvSpPr>
        <p:spPr>
          <a:xfrm>
            <a:off x="784342" y="725700"/>
            <a:ext cx="7772400" cy="1408385"/>
          </a:xfrm>
        </p:spPr>
        <p:txBody>
          <a:bodyPr/>
          <a:lstStyle>
            <a:lvl1pPr>
              <a:defRPr sz="3400">
                <a:solidFill>
                  <a:srgbClr val="FFFFFF"/>
                </a:solidFill>
              </a:defRPr>
            </a:lvl1pPr>
          </a:lstStyle>
          <a:p>
            <a:r>
              <a:rPr lang="sv-SE" smtClean="0"/>
              <a:t>Klicka här för att ändra format</a:t>
            </a:r>
            <a:endParaRPr lang="sv-SE" dirty="0"/>
          </a:p>
        </p:txBody>
      </p:sp>
    </p:spTree>
    <p:extLst>
      <p:ext uri="{BB962C8B-B14F-4D97-AF65-F5344CB8AC3E}">
        <p14:creationId xmlns:p14="http://schemas.microsoft.com/office/powerpoint/2010/main" val="17797461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Kapitelsida utan bild">
    <p:spTree>
      <p:nvGrpSpPr>
        <p:cNvPr id="1" name=""/>
        <p:cNvGrpSpPr/>
        <p:nvPr/>
      </p:nvGrpSpPr>
      <p:grpSpPr>
        <a:xfrm>
          <a:off x="0" y="0"/>
          <a:ext cx="0" cy="0"/>
          <a:chOff x="0" y="0"/>
          <a:chExt cx="0" cy="0"/>
        </a:xfrm>
      </p:grpSpPr>
      <p:sp>
        <p:nvSpPr>
          <p:cNvPr id="3" name="Rektangel 2"/>
          <p:cNvSpPr/>
          <p:nvPr userDrawn="1"/>
        </p:nvSpPr>
        <p:spPr>
          <a:xfrm>
            <a:off x="0" y="0"/>
            <a:ext cx="9144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solidFill>
                <a:srgbClr val="DAD7CB"/>
              </a:solidFill>
            </a:endParaRPr>
          </a:p>
        </p:txBody>
      </p:sp>
      <p:sp>
        <p:nvSpPr>
          <p:cNvPr id="4" name="Rektangel 2"/>
          <p:cNvSpPr/>
          <p:nvPr userDrawn="1"/>
        </p:nvSpPr>
        <p:spPr>
          <a:xfrm>
            <a:off x="0" y="1543050"/>
            <a:ext cx="9144000" cy="5314950"/>
          </a:xfrm>
          <a:custGeom>
            <a:avLst/>
            <a:gdLst>
              <a:gd name="connsiteX0" fmla="*/ 0 w 9144000"/>
              <a:gd name="connsiteY0" fmla="*/ 0 h 5314950"/>
              <a:gd name="connsiteX1" fmla="*/ 9144000 w 9144000"/>
              <a:gd name="connsiteY1" fmla="*/ 0 h 5314950"/>
              <a:gd name="connsiteX2" fmla="*/ 9144000 w 9144000"/>
              <a:gd name="connsiteY2" fmla="*/ 5314950 h 5314950"/>
              <a:gd name="connsiteX3" fmla="*/ 0 w 9144000"/>
              <a:gd name="connsiteY3" fmla="*/ 5314950 h 5314950"/>
              <a:gd name="connsiteX4" fmla="*/ 0 w 9144000"/>
              <a:gd name="connsiteY4" fmla="*/ 0 h 5314950"/>
              <a:gd name="connsiteX0" fmla="*/ 0 w 9144000"/>
              <a:gd name="connsiteY0" fmla="*/ 2771775 h 5314950"/>
              <a:gd name="connsiteX1" fmla="*/ 9144000 w 9144000"/>
              <a:gd name="connsiteY1" fmla="*/ 0 h 5314950"/>
              <a:gd name="connsiteX2" fmla="*/ 9144000 w 9144000"/>
              <a:gd name="connsiteY2" fmla="*/ 5314950 h 5314950"/>
              <a:gd name="connsiteX3" fmla="*/ 0 w 9144000"/>
              <a:gd name="connsiteY3" fmla="*/ 5314950 h 5314950"/>
              <a:gd name="connsiteX4" fmla="*/ 0 w 9144000"/>
              <a:gd name="connsiteY4" fmla="*/ 2771775 h 5314950"/>
              <a:gd name="connsiteX0" fmla="*/ 0 w 9144000"/>
              <a:gd name="connsiteY0" fmla="*/ 2352675 h 5314950"/>
              <a:gd name="connsiteX1" fmla="*/ 9144000 w 9144000"/>
              <a:gd name="connsiteY1" fmla="*/ 0 h 5314950"/>
              <a:gd name="connsiteX2" fmla="*/ 9144000 w 9144000"/>
              <a:gd name="connsiteY2" fmla="*/ 5314950 h 5314950"/>
              <a:gd name="connsiteX3" fmla="*/ 0 w 9144000"/>
              <a:gd name="connsiteY3" fmla="*/ 5314950 h 5314950"/>
              <a:gd name="connsiteX4" fmla="*/ 0 w 9144000"/>
              <a:gd name="connsiteY4" fmla="*/ 2352675 h 5314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5314950">
                <a:moveTo>
                  <a:pt x="0" y="2352675"/>
                </a:moveTo>
                <a:lnTo>
                  <a:pt x="9144000" y="0"/>
                </a:lnTo>
                <a:lnTo>
                  <a:pt x="9144000" y="5314950"/>
                </a:lnTo>
                <a:lnTo>
                  <a:pt x="0" y="5314950"/>
                </a:lnTo>
                <a:lnTo>
                  <a:pt x="0" y="2352675"/>
                </a:lnTo>
                <a:close/>
              </a:path>
            </a:pathLst>
          </a:custGeom>
          <a:solidFill>
            <a:srgbClr val="A5AC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sz="1900">
              <a:solidFill>
                <a:srgbClr val="000000"/>
              </a:solidFill>
            </a:endParaRPr>
          </a:p>
        </p:txBody>
      </p:sp>
      <p:pic>
        <p:nvPicPr>
          <p:cNvPr id="5" name="Bildobjekt 2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20738" y="6210300"/>
            <a:ext cx="13970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ubrik 1"/>
          <p:cNvSpPr>
            <a:spLocks noGrp="1"/>
          </p:cNvSpPr>
          <p:nvPr>
            <p:ph type="ctrTitle"/>
          </p:nvPr>
        </p:nvSpPr>
        <p:spPr>
          <a:xfrm>
            <a:off x="784342" y="725700"/>
            <a:ext cx="7772400" cy="1408385"/>
          </a:xfrm>
        </p:spPr>
        <p:txBody>
          <a:bodyPr/>
          <a:lstStyle>
            <a:lvl1pPr>
              <a:defRPr sz="3400">
                <a:solidFill>
                  <a:srgbClr val="FFFFFF"/>
                </a:solidFill>
              </a:defRPr>
            </a:lvl1pPr>
          </a:lstStyle>
          <a:p>
            <a:r>
              <a:rPr lang="sv-SE" smtClean="0"/>
              <a:t>Klicka här för att ändra format</a:t>
            </a:r>
            <a:endParaRPr lang="sv-SE" dirty="0"/>
          </a:p>
        </p:txBody>
      </p:sp>
    </p:spTree>
    <p:extLst>
      <p:ext uri="{BB962C8B-B14F-4D97-AF65-F5344CB8AC3E}">
        <p14:creationId xmlns:p14="http://schemas.microsoft.com/office/powerpoint/2010/main" val="394482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apitelsida utan bild">
    <p:spTree>
      <p:nvGrpSpPr>
        <p:cNvPr id="1" name=""/>
        <p:cNvGrpSpPr/>
        <p:nvPr/>
      </p:nvGrpSpPr>
      <p:grpSpPr>
        <a:xfrm>
          <a:off x="0" y="0"/>
          <a:ext cx="0" cy="0"/>
          <a:chOff x="0" y="0"/>
          <a:chExt cx="0" cy="0"/>
        </a:xfrm>
      </p:grpSpPr>
      <p:sp>
        <p:nvSpPr>
          <p:cNvPr id="10" name="Rektangel 9"/>
          <p:cNvSpPr/>
          <p:nvPr userDrawn="1"/>
        </p:nvSpPr>
        <p:spPr>
          <a:xfrm>
            <a:off x="0" y="0"/>
            <a:ext cx="9144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ktangel 2"/>
          <p:cNvSpPr/>
          <p:nvPr userDrawn="1"/>
        </p:nvSpPr>
        <p:spPr>
          <a:xfrm>
            <a:off x="0" y="1543050"/>
            <a:ext cx="9144000" cy="5314950"/>
          </a:xfrm>
          <a:custGeom>
            <a:avLst/>
            <a:gdLst>
              <a:gd name="connsiteX0" fmla="*/ 0 w 9144000"/>
              <a:gd name="connsiteY0" fmla="*/ 0 h 5314950"/>
              <a:gd name="connsiteX1" fmla="*/ 9144000 w 9144000"/>
              <a:gd name="connsiteY1" fmla="*/ 0 h 5314950"/>
              <a:gd name="connsiteX2" fmla="*/ 9144000 w 9144000"/>
              <a:gd name="connsiteY2" fmla="*/ 5314950 h 5314950"/>
              <a:gd name="connsiteX3" fmla="*/ 0 w 9144000"/>
              <a:gd name="connsiteY3" fmla="*/ 5314950 h 5314950"/>
              <a:gd name="connsiteX4" fmla="*/ 0 w 9144000"/>
              <a:gd name="connsiteY4" fmla="*/ 0 h 5314950"/>
              <a:gd name="connsiteX0" fmla="*/ 0 w 9144000"/>
              <a:gd name="connsiteY0" fmla="*/ 2771775 h 5314950"/>
              <a:gd name="connsiteX1" fmla="*/ 9144000 w 9144000"/>
              <a:gd name="connsiteY1" fmla="*/ 0 h 5314950"/>
              <a:gd name="connsiteX2" fmla="*/ 9144000 w 9144000"/>
              <a:gd name="connsiteY2" fmla="*/ 5314950 h 5314950"/>
              <a:gd name="connsiteX3" fmla="*/ 0 w 9144000"/>
              <a:gd name="connsiteY3" fmla="*/ 5314950 h 5314950"/>
              <a:gd name="connsiteX4" fmla="*/ 0 w 9144000"/>
              <a:gd name="connsiteY4" fmla="*/ 2771775 h 5314950"/>
              <a:gd name="connsiteX0" fmla="*/ 0 w 9144000"/>
              <a:gd name="connsiteY0" fmla="*/ 2352675 h 5314950"/>
              <a:gd name="connsiteX1" fmla="*/ 9144000 w 9144000"/>
              <a:gd name="connsiteY1" fmla="*/ 0 h 5314950"/>
              <a:gd name="connsiteX2" fmla="*/ 9144000 w 9144000"/>
              <a:gd name="connsiteY2" fmla="*/ 5314950 h 5314950"/>
              <a:gd name="connsiteX3" fmla="*/ 0 w 9144000"/>
              <a:gd name="connsiteY3" fmla="*/ 5314950 h 5314950"/>
              <a:gd name="connsiteX4" fmla="*/ 0 w 9144000"/>
              <a:gd name="connsiteY4" fmla="*/ 2352675 h 5314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5314950">
                <a:moveTo>
                  <a:pt x="0" y="2352675"/>
                </a:moveTo>
                <a:lnTo>
                  <a:pt x="9144000" y="0"/>
                </a:lnTo>
                <a:lnTo>
                  <a:pt x="9144000" y="5314950"/>
                </a:lnTo>
                <a:lnTo>
                  <a:pt x="0" y="5314950"/>
                </a:lnTo>
                <a:lnTo>
                  <a:pt x="0" y="2352675"/>
                </a:lnTo>
                <a:close/>
              </a:path>
            </a:pathLst>
          </a:custGeom>
          <a:solidFill>
            <a:srgbClr val="A5AC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900" smtClean="0">
              <a:solidFill>
                <a:schemeClr val="tx1"/>
              </a:solidFill>
            </a:endParaRPr>
          </a:p>
        </p:txBody>
      </p:sp>
      <p:sp>
        <p:nvSpPr>
          <p:cNvPr id="9" name="Rubrik 1"/>
          <p:cNvSpPr>
            <a:spLocks noGrp="1"/>
          </p:cNvSpPr>
          <p:nvPr>
            <p:ph type="ctrTitle"/>
          </p:nvPr>
        </p:nvSpPr>
        <p:spPr>
          <a:xfrm>
            <a:off x="784342" y="725700"/>
            <a:ext cx="7772400" cy="1408385"/>
          </a:xfrm>
        </p:spPr>
        <p:txBody>
          <a:bodyPr/>
          <a:lstStyle>
            <a:lvl1pPr>
              <a:defRPr sz="3400">
                <a:solidFill>
                  <a:srgbClr val="FFFFFF"/>
                </a:solidFill>
              </a:defRPr>
            </a:lvl1pPr>
          </a:lstStyle>
          <a:p>
            <a:r>
              <a:rPr lang="sv-SE" smtClean="0"/>
              <a:t>Klicka här för att ändra format</a:t>
            </a:r>
            <a:endParaRPr lang="sv-SE" dirty="0"/>
          </a:p>
        </p:txBody>
      </p:sp>
      <p:pic>
        <p:nvPicPr>
          <p:cNvPr id="12" name="Bildobjekt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0800" y="6210000"/>
            <a:ext cx="1396800" cy="293233"/>
          </a:xfrm>
          <a:prstGeom prst="rect">
            <a:avLst/>
          </a:prstGeom>
        </p:spPr>
      </p:pic>
    </p:spTree>
    <p:extLst>
      <p:ext uri="{BB962C8B-B14F-4D97-AF65-F5344CB8AC3E}">
        <p14:creationId xmlns:p14="http://schemas.microsoft.com/office/powerpoint/2010/main" val="19739306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Rubrik och punktlista – enstaka or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dirty="0"/>
          </a:p>
        </p:txBody>
      </p:sp>
      <p:sp>
        <p:nvSpPr>
          <p:cNvPr id="8" name="Platshållare för innehåll 7"/>
          <p:cNvSpPr>
            <a:spLocks noGrp="1"/>
          </p:cNvSpPr>
          <p:nvPr>
            <p:ph sz="quarter" idx="13"/>
          </p:nvPr>
        </p:nvSpPr>
        <p:spPr>
          <a:xfrm>
            <a:off x="801688" y="2059200"/>
            <a:ext cx="6959600" cy="3708400"/>
          </a:xfrm>
        </p:spPr>
        <p:txBody>
          <a:bodyPr/>
          <a:lstStyle>
            <a:lvl1pPr>
              <a:spcBef>
                <a:spcPts val="0"/>
              </a:spcBef>
              <a:defRPr sz="2600" b="1"/>
            </a:lvl1pPr>
            <a:lvl2pPr>
              <a:defRPr sz="2000"/>
            </a:lvl2pPr>
            <a:lvl3pPr>
              <a:defRPr sz="1600"/>
            </a:lvl3pPr>
            <a:lvl4pPr>
              <a:defRPr sz="1400"/>
            </a:lvl4pPr>
            <a:lvl5pPr>
              <a:defRPr sz="1200"/>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datum 3"/>
          <p:cNvSpPr>
            <a:spLocks noGrp="1"/>
          </p:cNvSpPr>
          <p:nvPr>
            <p:ph type="dt" sz="half" idx="14"/>
          </p:nvPr>
        </p:nvSpPr>
        <p:spPr/>
        <p:txBody>
          <a:bodyPr/>
          <a:lstStyle>
            <a:lvl1pPr>
              <a:defRPr/>
            </a:lvl1pPr>
          </a:lstStyle>
          <a:p>
            <a:pPr>
              <a:defRPr/>
            </a:pPr>
            <a:r>
              <a:rPr lang="sv-SE">
                <a:solidFill>
                  <a:srgbClr val="002B45"/>
                </a:solidFill>
              </a:rPr>
              <a:t>2016-08-31</a:t>
            </a:r>
            <a:endParaRPr lang="sv-SE" dirty="0">
              <a:solidFill>
                <a:srgbClr val="002B45"/>
              </a:solidFill>
            </a:endParaRPr>
          </a:p>
        </p:txBody>
      </p:sp>
      <p:sp>
        <p:nvSpPr>
          <p:cNvPr id="5" name="Platshållare för sidfot 4"/>
          <p:cNvSpPr>
            <a:spLocks noGrp="1"/>
          </p:cNvSpPr>
          <p:nvPr>
            <p:ph type="ftr" sz="quarter" idx="15"/>
          </p:nvPr>
        </p:nvSpPr>
        <p:spPr/>
        <p:txBody>
          <a:bodyPr/>
          <a:lstStyle>
            <a:lvl1pPr>
              <a:defRPr/>
            </a:lvl1pPr>
          </a:lstStyle>
          <a:p>
            <a:pPr>
              <a:defRPr/>
            </a:pPr>
            <a:endParaRPr lang="sv-SE">
              <a:solidFill>
                <a:srgbClr val="002B45"/>
              </a:solidFill>
            </a:endParaRPr>
          </a:p>
        </p:txBody>
      </p:sp>
      <p:sp>
        <p:nvSpPr>
          <p:cNvPr id="6" name="Platshållare för bildnummer 5"/>
          <p:cNvSpPr>
            <a:spLocks noGrp="1"/>
          </p:cNvSpPr>
          <p:nvPr>
            <p:ph type="sldNum" sz="quarter" idx="16"/>
          </p:nvPr>
        </p:nvSpPr>
        <p:spPr/>
        <p:txBody>
          <a:bodyPr/>
          <a:lstStyle>
            <a:lvl1pPr>
              <a:defRPr/>
            </a:lvl1pPr>
          </a:lstStyle>
          <a:p>
            <a:pPr>
              <a:defRPr/>
            </a:pPr>
            <a:fld id="{3EBB33DA-6946-4DAF-B29D-2282E5EE49C7}" type="slidenum">
              <a:rPr lang="sv-SE">
                <a:solidFill>
                  <a:srgbClr val="002B45"/>
                </a:solidFill>
              </a:rPr>
              <a:pPr>
                <a:defRPr/>
              </a:pPr>
              <a:t>‹#›</a:t>
            </a:fld>
            <a:endParaRPr lang="sv-SE" dirty="0">
              <a:solidFill>
                <a:srgbClr val="002B45"/>
              </a:solidFill>
            </a:endParaRPr>
          </a:p>
        </p:txBody>
      </p:sp>
    </p:spTree>
    <p:extLst>
      <p:ext uri="{BB962C8B-B14F-4D97-AF65-F5344CB8AC3E}">
        <p14:creationId xmlns:p14="http://schemas.microsoft.com/office/powerpoint/2010/main" val="14653878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Rubrik och punktlista – mening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8" name="Platshållare för innehåll 7"/>
          <p:cNvSpPr>
            <a:spLocks noGrp="1"/>
          </p:cNvSpPr>
          <p:nvPr>
            <p:ph sz="quarter" idx="13"/>
          </p:nvPr>
        </p:nvSpPr>
        <p:spPr>
          <a:xfrm>
            <a:off x="801688" y="2059200"/>
            <a:ext cx="6959600" cy="3708400"/>
          </a:xfrm>
        </p:spPr>
        <p:txBody>
          <a:bodyPr/>
          <a:lstStyle>
            <a:lvl1pPr>
              <a:spcBef>
                <a:spcPts val="0"/>
              </a:spcBef>
              <a:defRPr sz="2600" b="0"/>
            </a:lvl1pPr>
            <a:lvl2pPr>
              <a:defRPr sz="2000"/>
            </a:lvl2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datum 3"/>
          <p:cNvSpPr>
            <a:spLocks noGrp="1"/>
          </p:cNvSpPr>
          <p:nvPr>
            <p:ph type="dt" sz="half" idx="14"/>
          </p:nvPr>
        </p:nvSpPr>
        <p:spPr/>
        <p:txBody>
          <a:bodyPr/>
          <a:lstStyle>
            <a:lvl1pPr>
              <a:defRPr/>
            </a:lvl1pPr>
          </a:lstStyle>
          <a:p>
            <a:pPr>
              <a:defRPr/>
            </a:pPr>
            <a:r>
              <a:rPr lang="sv-SE">
                <a:solidFill>
                  <a:srgbClr val="002B45"/>
                </a:solidFill>
              </a:rPr>
              <a:t>2016-08-31</a:t>
            </a:r>
            <a:endParaRPr lang="sv-SE" dirty="0">
              <a:solidFill>
                <a:srgbClr val="002B45"/>
              </a:solidFill>
            </a:endParaRPr>
          </a:p>
        </p:txBody>
      </p:sp>
      <p:sp>
        <p:nvSpPr>
          <p:cNvPr id="5" name="Platshållare för sidfot 4"/>
          <p:cNvSpPr>
            <a:spLocks noGrp="1"/>
          </p:cNvSpPr>
          <p:nvPr>
            <p:ph type="ftr" sz="quarter" idx="15"/>
          </p:nvPr>
        </p:nvSpPr>
        <p:spPr/>
        <p:txBody>
          <a:bodyPr/>
          <a:lstStyle>
            <a:lvl1pPr>
              <a:defRPr/>
            </a:lvl1pPr>
          </a:lstStyle>
          <a:p>
            <a:pPr>
              <a:defRPr/>
            </a:pPr>
            <a:endParaRPr lang="sv-SE">
              <a:solidFill>
                <a:srgbClr val="002B45"/>
              </a:solidFill>
            </a:endParaRPr>
          </a:p>
        </p:txBody>
      </p:sp>
      <p:sp>
        <p:nvSpPr>
          <p:cNvPr id="6" name="Platshållare för bildnummer 5"/>
          <p:cNvSpPr>
            <a:spLocks noGrp="1"/>
          </p:cNvSpPr>
          <p:nvPr>
            <p:ph type="sldNum" sz="quarter" idx="16"/>
          </p:nvPr>
        </p:nvSpPr>
        <p:spPr/>
        <p:txBody>
          <a:bodyPr/>
          <a:lstStyle>
            <a:lvl1pPr>
              <a:defRPr/>
            </a:lvl1pPr>
          </a:lstStyle>
          <a:p>
            <a:pPr>
              <a:defRPr/>
            </a:pPr>
            <a:fld id="{EA06171D-6B1E-4A4C-BBD9-F662EC16821C}" type="slidenum">
              <a:rPr lang="sv-SE">
                <a:solidFill>
                  <a:srgbClr val="002B45"/>
                </a:solidFill>
              </a:rPr>
              <a:pPr>
                <a:defRPr/>
              </a:pPr>
              <a:t>‹#›</a:t>
            </a:fld>
            <a:endParaRPr lang="sv-SE" dirty="0">
              <a:solidFill>
                <a:srgbClr val="002B45"/>
              </a:solidFill>
            </a:endParaRPr>
          </a:p>
        </p:txBody>
      </p:sp>
    </p:spTree>
    <p:extLst>
      <p:ext uri="{BB962C8B-B14F-4D97-AF65-F5344CB8AC3E}">
        <p14:creationId xmlns:p14="http://schemas.microsoft.com/office/powerpoint/2010/main" val="27408807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Rubrik och text">
    <p:spTree>
      <p:nvGrpSpPr>
        <p:cNvPr id="1" name=""/>
        <p:cNvGrpSpPr/>
        <p:nvPr/>
      </p:nvGrpSpPr>
      <p:grpSpPr>
        <a:xfrm>
          <a:off x="0" y="0"/>
          <a:ext cx="0" cy="0"/>
          <a:chOff x="0" y="0"/>
          <a:chExt cx="0" cy="0"/>
        </a:xfrm>
      </p:grpSpPr>
      <p:sp>
        <p:nvSpPr>
          <p:cNvPr id="2" name="Rubrik 1"/>
          <p:cNvSpPr>
            <a:spLocks noGrp="1"/>
          </p:cNvSpPr>
          <p:nvPr>
            <p:ph type="title"/>
          </p:nvPr>
        </p:nvSpPr>
        <p:spPr>
          <a:xfrm>
            <a:off x="801688" y="687600"/>
            <a:ext cx="6951600" cy="1296144"/>
          </a:xfrm>
        </p:spPr>
        <p:txBody>
          <a:bodyPr/>
          <a:lstStyle/>
          <a:p>
            <a:r>
              <a:rPr lang="sv-SE" smtClean="0"/>
              <a:t>Klicka här för att ändra format</a:t>
            </a:r>
            <a:endParaRPr lang="sv-SE" dirty="0"/>
          </a:p>
        </p:txBody>
      </p:sp>
      <p:sp>
        <p:nvSpPr>
          <p:cNvPr id="9" name="Platshållare för text 8"/>
          <p:cNvSpPr>
            <a:spLocks noGrp="1"/>
          </p:cNvSpPr>
          <p:nvPr>
            <p:ph type="body" sz="quarter" idx="13"/>
          </p:nvPr>
        </p:nvSpPr>
        <p:spPr>
          <a:xfrm>
            <a:off x="801688" y="2059200"/>
            <a:ext cx="6959600" cy="3708400"/>
          </a:xfrm>
        </p:spPr>
        <p:txBody>
          <a:bodyPr/>
          <a:lstStyle>
            <a:lvl1pPr marL="0" indent="0">
              <a:spcBef>
                <a:spcPts val="800"/>
              </a:spcBef>
              <a:spcAft>
                <a:spcPts val="0"/>
              </a:spcAft>
              <a:buFontTx/>
              <a:buNone/>
              <a:defRPr sz="2600"/>
            </a:lvl1pPr>
            <a:lvl2pPr marL="0" indent="0">
              <a:buFontTx/>
              <a:buNone/>
              <a:defRPr sz="2000"/>
            </a:lvl2pPr>
            <a:lvl3pPr marL="0" indent="0">
              <a:spcAft>
                <a:spcPts val="0"/>
              </a:spcAft>
              <a:buFontTx/>
              <a:buNone/>
              <a:defRPr sz="1900" b="1"/>
            </a:lvl3pPr>
            <a:lvl4pPr marL="0" indent="0">
              <a:spcAft>
                <a:spcPts val="0"/>
              </a:spcAft>
              <a:buFontTx/>
              <a:buNone/>
              <a:defRPr sz="1600"/>
            </a:lvl4pPr>
            <a:lvl5pPr marL="0" indent="0">
              <a:spcAft>
                <a:spcPts val="0"/>
              </a:spcAft>
              <a:buFontTx/>
              <a:buNone/>
              <a:defRPr sz="1600"/>
            </a:lvl5pPr>
          </a:lstStyle>
          <a:p>
            <a:pPr lvl="0"/>
            <a:r>
              <a:rPr lang="sv-SE" smtClean="0"/>
              <a:t>Klicka här för att ändra format på bakgrundstexten</a:t>
            </a:r>
          </a:p>
          <a:p>
            <a:pPr lvl="1"/>
            <a:r>
              <a:rPr lang="sv-SE" smtClean="0"/>
              <a:t>Nivå två</a:t>
            </a:r>
          </a:p>
        </p:txBody>
      </p:sp>
      <p:sp>
        <p:nvSpPr>
          <p:cNvPr id="4" name="Platshållare för datum 3"/>
          <p:cNvSpPr>
            <a:spLocks noGrp="1"/>
          </p:cNvSpPr>
          <p:nvPr>
            <p:ph type="dt" sz="half" idx="14"/>
          </p:nvPr>
        </p:nvSpPr>
        <p:spPr/>
        <p:txBody>
          <a:bodyPr/>
          <a:lstStyle>
            <a:lvl1pPr>
              <a:defRPr/>
            </a:lvl1pPr>
          </a:lstStyle>
          <a:p>
            <a:pPr>
              <a:defRPr/>
            </a:pPr>
            <a:r>
              <a:rPr lang="sv-SE">
                <a:solidFill>
                  <a:srgbClr val="002B45"/>
                </a:solidFill>
              </a:rPr>
              <a:t>2016-08-31</a:t>
            </a:r>
            <a:endParaRPr lang="sv-SE" dirty="0">
              <a:solidFill>
                <a:srgbClr val="002B45"/>
              </a:solidFill>
            </a:endParaRPr>
          </a:p>
        </p:txBody>
      </p:sp>
      <p:sp>
        <p:nvSpPr>
          <p:cNvPr id="5" name="Platshållare för sidfot 4"/>
          <p:cNvSpPr>
            <a:spLocks noGrp="1"/>
          </p:cNvSpPr>
          <p:nvPr>
            <p:ph type="ftr" sz="quarter" idx="15"/>
          </p:nvPr>
        </p:nvSpPr>
        <p:spPr/>
        <p:txBody>
          <a:bodyPr/>
          <a:lstStyle>
            <a:lvl1pPr>
              <a:defRPr/>
            </a:lvl1pPr>
          </a:lstStyle>
          <a:p>
            <a:pPr>
              <a:defRPr/>
            </a:pPr>
            <a:endParaRPr lang="sv-SE">
              <a:solidFill>
                <a:srgbClr val="002B45"/>
              </a:solidFill>
            </a:endParaRPr>
          </a:p>
        </p:txBody>
      </p:sp>
      <p:sp>
        <p:nvSpPr>
          <p:cNvPr id="6" name="Platshållare för bildnummer 5"/>
          <p:cNvSpPr>
            <a:spLocks noGrp="1"/>
          </p:cNvSpPr>
          <p:nvPr>
            <p:ph type="sldNum" sz="quarter" idx="16"/>
          </p:nvPr>
        </p:nvSpPr>
        <p:spPr/>
        <p:txBody>
          <a:bodyPr/>
          <a:lstStyle>
            <a:lvl1pPr>
              <a:defRPr/>
            </a:lvl1pPr>
          </a:lstStyle>
          <a:p>
            <a:pPr>
              <a:defRPr/>
            </a:pPr>
            <a:fld id="{634C06B4-043E-4C9A-A1F4-9768D98A0FF6}" type="slidenum">
              <a:rPr lang="sv-SE">
                <a:solidFill>
                  <a:srgbClr val="002B45"/>
                </a:solidFill>
              </a:rPr>
              <a:pPr>
                <a:defRPr/>
              </a:pPr>
              <a:t>‹#›</a:t>
            </a:fld>
            <a:endParaRPr lang="sv-SE" dirty="0">
              <a:solidFill>
                <a:srgbClr val="002B45"/>
              </a:solidFill>
            </a:endParaRPr>
          </a:p>
        </p:txBody>
      </p:sp>
    </p:spTree>
    <p:extLst>
      <p:ext uri="{BB962C8B-B14F-4D97-AF65-F5344CB8AC3E}">
        <p14:creationId xmlns:p14="http://schemas.microsoft.com/office/powerpoint/2010/main" val="38935637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Endast punktlista">
    <p:spTree>
      <p:nvGrpSpPr>
        <p:cNvPr id="1" name=""/>
        <p:cNvGrpSpPr/>
        <p:nvPr/>
      </p:nvGrpSpPr>
      <p:grpSpPr>
        <a:xfrm>
          <a:off x="0" y="0"/>
          <a:ext cx="0" cy="0"/>
          <a:chOff x="0" y="0"/>
          <a:chExt cx="0" cy="0"/>
        </a:xfrm>
      </p:grpSpPr>
      <p:sp>
        <p:nvSpPr>
          <p:cNvPr id="3" name="Rektangel 2"/>
          <p:cNvSpPr/>
          <p:nvPr userDrawn="1"/>
        </p:nvSpPr>
        <p:spPr>
          <a:xfrm>
            <a:off x="0" y="801688"/>
            <a:ext cx="9147175" cy="47926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solidFill>
                <a:srgbClr val="DAD7CB"/>
              </a:solidFill>
            </a:endParaRPr>
          </a:p>
        </p:txBody>
      </p:sp>
      <p:sp>
        <p:nvSpPr>
          <p:cNvPr id="8" name="Platshållare för innehåll 7"/>
          <p:cNvSpPr>
            <a:spLocks noGrp="1"/>
          </p:cNvSpPr>
          <p:nvPr>
            <p:ph sz="quarter" idx="13"/>
          </p:nvPr>
        </p:nvSpPr>
        <p:spPr>
          <a:xfrm>
            <a:off x="801688" y="1353267"/>
            <a:ext cx="6959600" cy="3708400"/>
          </a:xfrm>
        </p:spPr>
        <p:txBody>
          <a:bodyPr/>
          <a:lstStyle>
            <a:lvl1pPr marL="373063" indent="-373063">
              <a:spcBef>
                <a:spcPts val="1000"/>
              </a:spcBef>
              <a:buSzPct val="115000"/>
              <a:buFont typeface="Arial" pitchFamily="34" charset="0"/>
              <a:buChar char="•"/>
              <a:defRPr sz="2600">
                <a:solidFill>
                  <a:srgbClr val="FFFFFF"/>
                </a:solidFill>
              </a:defRPr>
            </a:lvl1pPr>
            <a:lvl2pPr>
              <a:defRPr sz="2000">
                <a:solidFill>
                  <a:srgbClr val="FFFFFF"/>
                </a:solidFill>
              </a:defRPr>
            </a:lvl2pPr>
            <a:lvl3pPr>
              <a:defRPr sz="1600">
                <a:solidFill>
                  <a:srgbClr val="FFFFFF"/>
                </a:solidFill>
              </a:defRPr>
            </a:lvl3pPr>
            <a:lvl4pPr>
              <a:defRPr sz="1400">
                <a:solidFill>
                  <a:srgbClr val="FFFFFF"/>
                </a:solidFill>
              </a:defRPr>
            </a:lvl4pPr>
            <a:lvl5pPr>
              <a:defRPr sz="1200">
                <a:solidFill>
                  <a:srgbClr val="FFFFFF"/>
                </a:solidFill>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datum 3"/>
          <p:cNvSpPr>
            <a:spLocks noGrp="1"/>
          </p:cNvSpPr>
          <p:nvPr>
            <p:ph type="dt" sz="half" idx="14"/>
          </p:nvPr>
        </p:nvSpPr>
        <p:spPr/>
        <p:txBody>
          <a:bodyPr/>
          <a:lstStyle>
            <a:lvl1pPr>
              <a:defRPr/>
            </a:lvl1pPr>
          </a:lstStyle>
          <a:p>
            <a:pPr>
              <a:defRPr/>
            </a:pPr>
            <a:r>
              <a:rPr lang="sv-SE">
                <a:solidFill>
                  <a:srgbClr val="002B45"/>
                </a:solidFill>
              </a:rPr>
              <a:t>2016-08-31</a:t>
            </a:r>
          </a:p>
        </p:txBody>
      </p:sp>
      <p:sp>
        <p:nvSpPr>
          <p:cNvPr id="5" name="Platshållare för sidfot 4"/>
          <p:cNvSpPr>
            <a:spLocks noGrp="1"/>
          </p:cNvSpPr>
          <p:nvPr>
            <p:ph type="ftr" sz="quarter" idx="15"/>
          </p:nvPr>
        </p:nvSpPr>
        <p:spPr/>
        <p:txBody>
          <a:bodyPr/>
          <a:lstStyle>
            <a:lvl1pPr>
              <a:defRPr/>
            </a:lvl1pPr>
          </a:lstStyle>
          <a:p>
            <a:pPr>
              <a:defRPr/>
            </a:pPr>
            <a:endParaRPr lang="sv-SE">
              <a:solidFill>
                <a:srgbClr val="002B45"/>
              </a:solidFill>
            </a:endParaRPr>
          </a:p>
        </p:txBody>
      </p:sp>
      <p:sp>
        <p:nvSpPr>
          <p:cNvPr id="6" name="Platshållare för bildnummer 5"/>
          <p:cNvSpPr>
            <a:spLocks noGrp="1"/>
          </p:cNvSpPr>
          <p:nvPr>
            <p:ph type="sldNum" sz="quarter" idx="16"/>
          </p:nvPr>
        </p:nvSpPr>
        <p:spPr/>
        <p:txBody>
          <a:bodyPr/>
          <a:lstStyle>
            <a:lvl1pPr>
              <a:defRPr/>
            </a:lvl1pPr>
          </a:lstStyle>
          <a:p>
            <a:pPr>
              <a:defRPr/>
            </a:pPr>
            <a:fld id="{9971C1E0-2E27-4CC3-8E4B-6DEC0F0575ED}" type="slidenum">
              <a:rPr lang="sv-SE">
                <a:solidFill>
                  <a:srgbClr val="002B45"/>
                </a:solidFill>
              </a:rPr>
              <a:pPr>
                <a:defRPr/>
              </a:pPr>
              <a:t>‹#›</a:t>
            </a:fld>
            <a:endParaRPr lang="sv-SE">
              <a:solidFill>
                <a:srgbClr val="002B45"/>
              </a:solidFill>
            </a:endParaRPr>
          </a:p>
        </p:txBody>
      </p:sp>
    </p:spTree>
    <p:extLst>
      <p:ext uri="{BB962C8B-B14F-4D97-AF65-F5344CB8AC3E}">
        <p14:creationId xmlns:p14="http://schemas.microsoft.com/office/powerpoint/2010/main" val="16157229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Endast punktlista">
    <p:spTree>
      <p:nvGrpSpPr>
        <p:cNvPr id="1" name=""/>
        <p:cNvGrpSpPr/>
        <p:nvPr/>
      </p:nvGrpSpPr>
      <p:grpSpPr>
        <a:xfrm>
          <a:off x="0" y="0"/>
          <a:ext cx="0" cy="0"/>
          <a:chOff x="0" y="0"/>
          <a:chExt cx="0" cy="0"/>
        </a:xfrm>
      </p:grpSpPr>
      <p:sp>
        <p:nvSpPr>
          <p:cNvPr id="3" name="Rektangel 2"/>
          <p:cNvSpPr/>
          <p:nvPr userDrawn="1"/>
        </p:nvSpPr>
        <p:spPr>
          <a:xfrm>
            <a:off x="0" y="801688"/>
            <a:ext cx="9147175" cy="479266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solidFill>
                <a:srgbClr val="DAD7CB"/>
              </a:solidFill>
            </a:endParaRPr>
          </a:p>
        </p:txBody>
      </p:sp>
      <p:sp>
        <p:nvSpPr>
          <p:cNvPr id="8" name="Platshållare för innehåll 7"/>
          <p:cNvSpPr>
            <a:spLocks noGrp="1"/>
          </p:cNvSpPr>
          <p:nvPr>
            <p:ph sz="quarter" idx="13"/>
          </p:nvPr>
        </p:nvSpPr>
        <p:spPr>
          <a:xfrm>
            <a:off x="801688" y="1353267"/>
            <a:ext cx="6959600" cy="3708400"/>
          </a:xfrm>
        </p:spPr>
        <p:txBody>
          <a:bodyPr/>
          <a:lstStyle>
            <a:lvl1pPr marL="373063" indent="-373063">
              <a:spcBef>
                <a:spcPts val="1000"/>
              </a:spcBef>
              <a:buSzPct val="115000"/>
              <a:buFont typeface="Arial" pitchFamily="34" charset="0"/>
              <a:buChar char="•"/>
              <a:defRPr sz="2600">
                <a:solidFill>
                  <a:srgbClr val="FFFFFF"/>
                </a:solidFill>
              </a:defRPr>
            </a:lvl1pPr>
            <a:lvl2pPr>
              <a:defRPr sz="2000">
                <a:solidFill>
                  <a:srgbClr val="FFFFFF"/>
                </a:solidFill>
              </a:defRPr>
            </a:lvl2pPr>
            <a:lvl3pPr>
              <a:defRPr sz="1600">
                <a:solidFill>
                  <a:srgbClr val="FFFFFF"/>
                </a:solidFill>
              </a:defRPr>
            </a:lvl3pPr>
            <a:lvl4pPr>
              <a:defRPr sz="1400">
                <a:solidFill>
                  <a:srgbClr val="FFFFFF"/>
                </a:solidFill>
              </a:defRPr>
            </a:lvl4pPr>
            <a:lvl5pPr>
              <a:defRPr sz="1200">
                <a:solidFill>
                  <a:srgbClr val="FFFFFF"/>
                </a:solidFill>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datum 3"/>
          <p:cNvSpPr>
            <a:spLocks noGrp="1"/>
          </p:cNvSpPr>
          <p:nvPr>
            <p:ph type="dt" sz="half" idx="14"/>
          </p:nvPr>
        </p:nvSpPr>
        <p:spPr/>
        <p:txBody>
          <a:bodyPr/>
          <a:lstStyle>
            <a:lvl1pPr>
              <a:defRPr/>
            </a:lvl1pPr>
          </a:lstStyle>
          <a:p>
            <a:pPr>
              <a:defRPr/>
            </a:pPr>
            <a:r>
              <a:rPr lang="sv-SE">
                <a:solidFill>
                  <a:srgbClr val="002B45"/>
                </a:solidFill>
              </a:rPr>
              <a:t>2016-08-31</a:t>
            </a:r>
          </a:p>
        </p:txBody>
      </p:sp>
      <p:sp>
        <p:nvSpPr>
          <p:cNvPr id="5" name="Platshållare för sidfot 4"/>
          <p:cNvSpPr>
            <a:spLocks noGrp="1"/>
          </p:cNvSpPr>
          <p:nvPr>
            <p:ph type="ftr" sz="quarter" idx="15"/>
          </p:nvPr>
        </p:nvSpPr>
        <p:spPr/>
        <p:txBody>
          <a:bodyPr/>
          <a:lstStyle>
            <a:lvl1pPr>
              <a:defRPr/>
            </a:lvl1pPr>
          </a:lstStyle>
          <a:p>
            <a:pPr>
              <a:defRPr/>
            </a:pPr>
            <a:endParaRPr lang="sv-SE">
              <a:solidFill>
                <a:srgbClr val="002B45"/>
              </a:solidFill>
            </a:endParaRPr>
          </a:p>
        </p:txBody>
      </p:sp>
      <p:sp>
        <p:nvSpPr>
          <p:cNvPr id="6" name="Platshållare för bildnummer 5"/>
          <p:cNvSpPr>
            <a:spLocks noGrp="1"/>
          </p:cNvSpPr>
          <p:nvPr>
            <p:ph type="sldNum" sz="quarter" idx="16"/>
          </p:nvPr>
        </p:nvSpPr>
        <p:spPr/>
        <p:txBody>
          <a:bodyPr/>
          <a:lstStyle>
            <a:lvl1pPr>
              <a:defRPr/>
            </a:lvl1pPr>
          </a:lstStyle>
          <a:p>
            <a:pPr>
              <a:defRPr/>
            </a:pPr>
            <a:fld id="{27B436C8-BF3E-47DA-8C5C-857ACE86ED40}" type="slidenum">
              <a:rPr lang="sv-SE">
                <a:solidFill>
                  <a:srgbClr val="002B45"/>
                </a:solidFill>
              </a:rPr>
              <a:pPr>
                <a:defRPr/>
              </a:pPr>
              <a:t>‹#›</a:t>
            </a:fld>
            <a:endParaRPr lang="sv-SE">
              <a:solidFill>
                <a:srgbClr val="002B45"/>
              </a:solidFill>
            </a:endParaRPr>
          </a:p>
        </p:txBody>
      </p:sp>
    </p:spTree>
    <p:extLst>
      <p:ext uri="{BB962C8B-B14F-4D97-AF65-F5344CB8AC3E}">
        <p14:creationId xmlns:p14="http://schemas.microsoft.com/office/powerpoint/2010/main" val="21077069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itatsida">
    <p:spTree>
      <p:nvGrpSpPr>
        <p:cNvPr id="1" name=""/>
        <p:cNvGrpSpPr/>
        <p:nvPr/>
      </p:nvGrpSpPr>
      <p:grpSpPr>
        <a:xfrm>
          <a:off x="0" y="0"/>
          <a:ext cx="0" cy="0"/>
          <a:chOff x="0" y="0"/>
          <a:chExt cx="0" cy="0"/>
        </a:xfrm>
      </p:grpSpPr>
      <p:sp>
        <p:nvSpPr>
          <p:cNvPr id="2" name="Rubrik 1"/>
          <p:cNvSpPr>
            <a:spLocks noGrp="1"/>
          </p:cNvSpPr>
          <p:nvPr>
            <p:ph type="title"/>
          </p:nvPr>
        </p:nvSpPr>
        <p:spPr>
          <a:xfrm>
            <a:off x="801688" y="687600"/>
            <a:ext cx="6951600" cy="1296144"/>
          </a:xfrm>
        </p:spPr>
        <p:txBody>
          <a:bodyPr/>
          <a:lstStyle/>
          <a:p>
            <a:r>
              <a:rPr lang="sv-SE" smtClean="0"/>
              <a:t>Klicka här för att ändra format</a:t>
            </a:r>
            <a:endParaRPr lang="sv-SE" dirty="0"/>
          </a:p>
        </p:txBody>
      </p:sp>
      <p:sp>
        <p:nvSpPr>
          <p:cNvPr id="8" name="Platshållare för innehåll 7"/>
          <p:cNvSpPr>
            <a:spLocks noGrp="1"/>
          </p:cNvSpPr>
          <p:nvPr>
            <p:ph sz="quarter" idx="13"/>
          </p:nvPr>
        </p:nvSpPr>
        <p:spPr>
          <a:xfrm>
            <a:off x="4355976" y="2060206"/>
            <a:ext cx="3405312" cy="3708400"/>
          </a:xfrm>
        </p:spPr>
        <p:txBody>
          <a:bodyPr/>
          <a:lstStyle>
            <a:lvl1pPr>
              <a:spcBef>
                <a:spcPts val="800"/>
              </a:spcBef>
              <a:defRPr sz="2600" b="0"/>
            </a:lvl1pPr>
            <a:lvl2pPr>
              <a:defRPr sz="2000"/>
            </a:lvl2pPr>
            <a:lvl3pPr>
              <a:defRPr sz="1600"/>
            </a:lvl3pPr>
            <a:lvl4pPr>
              <a:defRPr sz="1400"/>
            </a:lvl4pPr>
            <a:lvl5pPr marL="927100" indent="0">
              <a:buNone/>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10" name="Platshållare för text 9"/>
          <p:cNvSpPr>
            <a:spLocks noGrp="1"/>
          </p:cNvSpPr>
          <p:nvPr>
            <p:ph type="body" sz="quarter" idx="14"/>
          </p:nvPr>
        </p:nvSpPr>
        <p:spPr>
          <a:xfrm>
            <a:off x="0" y="2113906"/>
            <a:ext cx="4067175" cy="3455988"/>
          </a:xfrm>
          <a:solidFill>
            <a:schemeClr val="accent4"/>
          </a:solidFill>
          <a:ln>
            <a:noFill/>
          </a:ln>
        </p:spPr>
        <p:txBody>
          <a:bodyPr lIns="180000" tIns="180000" rIns="180000" bIns="180000" anchor="ctr" anchorCtr="1"/>
          <a:lstStyle>
            <a:lvl1pPr marL="0" indent="0" algn="ctr">
              <a:buNone/>
              <a:defRPr sz="2600" b="0" i="1">
                <a:solidFill>
                  <a:srgbClr val="FFFFFF"/>
                </a:solidFill>
              </a:defRPr>
            </a:lvl1pPr>
            <a:lvl2pPr>
              <a:defRPr sz="3000" b="0" i="1">
                <a:solidFill>
                  <a:srgbClr val="E6C99B"/>
                </a:solidFill>
              </a:defRPr>
            </a:lvl2pPr>
            <a:lvl3pPr>
              <a:defRPr sz="3000" b="0" i="1">
                <a:solidFill>
                  <a:srgbClr val="E6C99B"/>
                </a:solidFill>
              </a:defRPr>
            </a:lvl3pPr>
            <a:lvl4pPr>
              <a:defRPr sz="3000" b="0" i="1">
                <a:solidFill>
                  <a:srgbClr val="E6C99B"/>
                </a:solidFill>
              </a:defRPr>
            </a:lvl4pPr>
            <a:lvl5pPr>
              <a:defRPr sz="3000" b="0" i="1">
                <a:solidFill>
                  <a:srgbClr val="E6C99B"/>
                </a:solidFill>
              </a:defRPr>
            </a:lvl5pPr>
          </a:lstStyle>
          <a:p>
            <a:pPr lvl="0"/>
            <a:r>
              <a:rPr lang="sv-SE" smtClean="0"/>
              <a:t>Klicka här för att ändra format på bakgrundstexten</a:t>
            </a:r>
          </a:p>
        </p:txBody>
      </p:sp>
      <p:sp>
        <p:nvSpPr>
          <p:cNvPr id="5" name="Platshållare för datum 3"/>
          <p:cNvSpPr>
            <a:spLocks noGrp="1"/>
          </p:cNvSpPr>
          <p:nvPr>
            <p:ph type="dt" sz="half" idx="15"/>
          </p:nvPr>
        </p:nvSpPr>
        <p:spPr/>
        <p:txBody>
          <a:bodyPr/>
          <a:lstStyle>
            <a:lvl1pPr>
              <a:defRPr/>
            </a:lvl1pPr>
          </a:lstStyle>
          <a:p>
            <a:pPr>
              <a:defRPr/>
            </a:pPr>
            <a:r>
              <a:rPr lang="sv-SE">
                <a:solidFill>
                  <a:srgbClr val="002B45"/>
                </a:solidFill>
              </a:rPr>
              <a:t>2016-08-31</a:t>
            </a:r>
            <a:endParaRPr lang="sv-SE" dirty="0">
              <a:solidFill>
                <a:srgbClr val="002B45"/>
              </a:solidFill>
            </a:endParaRPr>
          </a:p>
        </p:txBody>
      </p:sp>
      <p:sp>
        <p:nvSpPr>
          <p:cNvPr id="6" name="Platshållare för sidfot 4"/>
          <p:cNvSpPr>
            <a:spLocks noGrp="1"/>
          </p:cNvSpPr>
          <p:nvPr>
            <p:ph type="ftr" sz="quarter" idx="16"/>
          </p:nvPr>
        </p:nvSpPr>
        <p:spPr/>
        <p:txBody>
          <a:bodyPr/>
          <a:lstStyle>
            <a:lvl1pPr>
              <a:defRPr/>
            </a:lvl1pPr>
          </a:lstStyle>
          <a:p>
            <a:pPr>
              <a:defRPr/>
            </a:pPr>
            <a:endParaRPr lang="sv-SE">
              <a:solidFill>
                <a:srgbClr val="002B45"/>
              </a:solidFill>
            </a:endParaRPr>
          </a:p>
        </p:txBody>
      </p:sp>
      <p:sp>
        <p:nvSpPr>
          <p:cNvPr id="7" name="Platshållare för bildnummer 5"/>
          <p:cNvSpPr>
            <a:spLocks noGrp="1"/>
          </p:cNvSpPr>
          <p:nvPr>
            <p:ph type="sldNum" sz="quarter" idx="17"/>
          </p:nvPr>
        </p:nvSpPr>
        <p:spPr/>
        <p:txBody>
          <a:bodyPr/>
          <a:lstStyle>
            <a:lvl1pPr>
              <a:defRPr/>
            </a:lvl1pPr>
          </a:lstStyle>
          <a:p>
            <a:pPr>
              <a:defRPr/>
            </a:pPr>
            <a:fld id="{6EA75A24-8AE4-49FA-BCC7-8C524270C2E0}" type="slidenum">
              <a:rPr lang="sv-SE">
                <a:solidFill>
                  <a:srgbClr val="002B45"/>
                </a:solidFill>
              </a:rPr>
              <a:pPr>
                <a:defRPr/>
              </a:pPr>
              <a:t>‹#›</a:t>
            </a:fld>
            <a:endParaRPr lang="sv-SE" dirty="0">
              <a:solidFill>
                <a:srgbClr val="002B45"/>
              </a:solidFill>
            </a:endParaRPr>
          </a:p>
        </p:txBody>
      </p:sp>
    </p:spTree>
    <p:extLst>
      <p:ext uri="{BB962C8B-B14F-4D97-AF65-F5344CB8AC3E}">
        <p14:creationId xmlns:p14="http://schemas.microsoft.com/office/powerpoint/2010/main" val="10777839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Rubrik, punktlista och bild höger - 1">
    <p:spTree>
      <p:nvGrpSpPr>
        <p:cNvPr id="1" name=""/>
        <p:cNvGrpSpPr/>
        <p:nvPr/>
      </p:nvGrpSpPr>
      <p:grpSpPr>
        <a:xfrm>
          <a:off x="0" y="0"/>
          <a:ext cx="0" cy="0"/>
          <a:chOff x="0" y="0"/>
          <a:chExt cx="0" cy="0"/>
        </a:xfrm>
      </p:grpSpPr>
      <p:sp>
        <p:nvSpPr>
          <p:cNvPr id="2" name="Rubrik 1"/>
          <p:cNvSpPr>
            <a:spLocks noGrp="1"/>
          </p:cNvSpPr>
          <p:nvPr>
            <p:ph type="title"/>
          </p:nvPr>
        </p:nvSpPr>
        <p:spPr>
          <a:xfrm>
            <a:off x="801688" y="687600"/>
            <a:ext cx="6951600" cy="1296144"/>
          </a:xfrm>
        </p:spPr>
        <p:txBody>
          <a:bodyPr/>
          <a:lstStyle/>
          <a:p>
            <a:r>
              <a:rPr lang="sv-SE" smtClean="0"/>
              <a:t>Klicka här för att ändra format</a:t>
            </a:r>
            <a:endParaRPr lang="sv-SE" dirty="0"/>
          </a:p>
        </p:txBody>
      </p:sp>
      <p:sp>
        <p:nvSpPr>
          <p:cNvPr id="9" name="Platshållare för bild 8"/>
          <p:cNvSpPr>
            <a:spLocks noGrp="1"/>
          </p:cNvSpPr>
          <p:nvPr>
            <p:ph type="pic" sz="quarter" idx="14"/>
          </p:nvPr>
        </p:nvSpPr>
        <p:spPr>
          <a:xfrm>
            <a:off x="4325509" y="2128871"/>
            <a:ext cx="3299791" cy="3095625"/>
          </a:xfrm>
        </p:spPr>
        <p:txBody>
          <a:bodyPr rtlCol="0">
            <a:noAutofit/>
          </a:bodyPr>
          <a:lstStyle>
            <a:lvl1pPr marL="0" indent="0">
              <a:buNone/>
              <a:defRPr sz="1400" b="0" baseline="0"/>
            </a:lvl1pPr>
          </a:lstStyle>
          <a:p>
            <a:pPr lvl="0"/>
            <a:r>
              <a:rPr lang="sv-SE" noProof="0" smtClean="0"/>
              <a:t>Klicka på ikonen för att lägga till en bild</a:t>
            </a:r>
            <a:endParaRPr lang="sv-SE" noProof="0" dirty="0" smtClean="0"/>
          </a:p>
        </p:txBody>
      </p:sp>
      <p:sp>
        <p:nvSpPr>
          <p:cNvPr id="12" name="Platshållare för text 11"/>
          <p:cNvSpPr>
            <a:spLocks noGrp="1"/>
          </p:cNvSpPr>
          <p:nvPr>
            <p:ph type="body" sz="quarter" idx="15"/>
          </p:nvPr>
        </p:nvSpPr>
        <p:spPr>
          <a:xfrm>
            <a:off x="4323723" y="5299364"/>
            <a:ext cx="3312220" cy="471487"/>
          </a:xfrm>
        </p:spPr>
        <p:txBody>
          <a:bodyPr/>
          <a:lstStyle>
            <a:lvl1pPr marL="0" indent="0">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Klicka här för att ändra format på bakgrundstexten</a:t>
            </a:r>
          </a:p>
        </p:txBody>
      </p:sp>
      <p:sp>
        <p:nvSpPr>
          <p:cNvPr id="7" name="Platshållare för text 6"/>
          <p:cNvSpPr>
            <a:spLocks noGrp="1"/>
          </p:cNvSpPr>
          <p:nvPr>
            <p:ph type="body" sz="quarter" idx="16"/>
          </p:nvPr>
        </p:nvSpPr>
        <p:spPr>
          <a:xfrm>
            <a:off x="801688" y="2139950"/>
            <a:ext cx="3338991" cy="3648075"/>
          </a:xfrm>
        </p:spPr>
        <p:txBody>
          <a:bodyPr/>
          <a:lstStyle>
            <a:lvl1pPr>
              <a:spcBef>
                <a:spcPts val="0"/>
              </a:spcBef>
              <a:defRPr sz="2600"/>
            </a:lvl1pPr>
            <a:lvl2pPr>
              <a:defRPr sz="2000"/>
            </a:lvl2pPr>
          </a:lstStyle>
          <a:p>
            <a:pPr lvl="0"/>
            <a:r>
              <a:rPr lang="sv-SE" smtClean="0"/>
              <a:t>Klicka här för att ändra format på bakgrundstexten</a:t>
            </a:r>
          </a:p>
          <a:p>
            <a:pPr lvl="1"/>
            <a:r>
              <a:rPr lang="sv-SE" smtClean="0"/>
              <a:t>Nivå två</a:t>
            </a:r>
          </a:p>
          <a:p>
            <a:pPr lvl="2"/>
            <a:r>
              <a:rPr lang="sv-SE" smtClean="0"/>
              <a:t>Nivå tre</a:t>
            </a:r>
          </a:p>
        </p:txBody>
      </p:sp>
      <p:sp>
        <p:nvSpPr>
          <p:cNvPr id="6" name="Platshållare för datum 3"/>
          <p:cNvSpPr>
            <a:spLocks noGrp="1"/>
          </p:cNvSpPr>
          <p:nvPr>
            <p:ph type="dt" sz="half" idx="17"/>
          </p:nvPr>
        </p:nvSpPr>
        <p:spPr/>
        <p:txBody>
          <a:bodyPr/>
          <a:lstStyle>
            <a:lvl1pPr>
              <a:defRPr/>
            </a:lvl1pPr>
          </a:lstStyle>
          <a:p>
            <a:pPr>
              <a:defRPr/>
            </a:pPr>
            <a:r>
              <a:rPr lang="sv-SE">
                <a:solidFill>
                  <a:srgbClr val="002B45"/>
                </a:solidFill>
              </a:rPr>
              <a:t>2016-08-31</a:t>
            </a:r>
            <a:endParaRPr lang="sv-SE" dirty="0">
              <a:solidFill>
                <a:srgbClr val="002B45"/>
              </a:solidFill>
            </a:endParaRPr>
          </a:p>
        </p:txBody>
      </p:sp>
      <p:sp>
        <p:nvSpPr>
          <p:cNvPr id="8" name="Platshållare för sidfot 4"/>
          <p:cNvSpPr>
            <a:spLocks noGrp="1"/>
          </p:cNvSpPr>
          <p:nvPr>
            <p:ph type="ftr" sz="quarter" idx="18"/>
          </p:nvPr>
        </p:nvSpPr>
        <p:spPr/>
        <p:txBody>
          <a:bodyPr/>
          <a:lstStyle>
            <a:lvl1pPr>
              <a:defRPr/>
            </a:lvl1pPr>
          </a:lstStyle>
          <a:p>
            <a:pPr>
              <a:defRPr/>
            </a:pPr>
            <a:endParaRPr lang="sv-SE">
              <a:solidFill>
                <a:srgbClr val="002B45"/>
              </a:solidFill>
            </a:endParaRPr>
          </a:p>
        </p:txBody>
      </p:sp>
      <p:sp>
        <p:nvSpPr>
          <p:cNvPr id="10" name="Platshållare för bildnummer 5"/>
          <p:cNvSpPr>
            <a:spLocks noGrp="1"/>
          </p:cNvSpPr>
          <p:nvPr>
            <p:ph type="sldNum" sz="quarter" idx="19"/>
          </p:nvPr>
        </p:nvSpPr>
        <p:spPr/>
        <p:txBody>
          <a:bodyPr/>
          <a:lstStyle>
            <a:lvl1pPr>
              <a:defRPr/>
            </a:lvl1pPr>
          </a:lstStyle>
          <a:p>
            <a:pPr>
              <a:defRPr/>
            </a:pPr>
            <a:fld id="{410D3BB6-CD4E-456B-90C7-D95E06B9A4D0}" type="slidenum">
              <a:rPr lang="sv-SE">
                <a:solidFill>
                  <a:srgbClr val="002B45"/>
                </a:solidFill>
              </a:rPr>
              <a:pPr>
                <a:defRPr/>
              </a:pPr>
              <a:t>‹#›</a:t>
            </a:fld>
            <a:endParaRPr lang="sv-SE" dirty="0">
              <a:solidFill>
                <a:srgbClr val="002B45"/>
              </a:solidFill>
            </a:endParaRPr>
          </a:p>
        </p:txBody>
      </p:sp>
    </p:spTree>
    <p:extLst>
      <p:ext uri="{BB962C8B-B14F-4D97-AF65-F5344CB8AC3E}">
        <p14:creationId xmlns:p14="http://schemas.microsoft.com/office/powerpoint/2010/main" val="22334483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Rubrik, punktlista och stor bild höger - 2">
    <p:spTree>
      <p:nvGrpSpPr>
        <p:cNvPr id="1" name=""/>
        <p:cNvGrpSpPr/>
        <p:nvPr/>
      </p:nvGrpSpPr>
      <p:grpSpPr>
        <a:xfrm>
          <a:off x="0" y="0"/>
          <a:ext cx="0" cy="0"/>
          <a:chOff x="0" y="0"/>
          <a:chExt cx="0" cy="0"/>
        </a:xfrm>
      </p:grpSpPr>
      <p:sp>
        <p:nvSpPr>
          <p:cNvPr id="2" name="Rubrik 1"/>
          <p:cNvSpPr>
            <a:spLocks noGrp="1"/>
          </p:cNvSpPr>
          <p:nvPr>
            <p:ph type="title"/>
          </p:nvPr>
        </p:nvSpPr>
        <p:spPr>
          <a:xfrm>
            <a:off x="803844" y="687600"/>
            <a:ext cx="6828537" cy="1296144"/>
          </a:xfrm>
        </p:spPr>
        <p:txBody>
          <a:bodyPr/>
          <a:lstStyle/>
          <a:p>
            <a:r>
              <a:rPr lang="sv-SE" smtClean="0"/>
              <a:t>Klicka här för att ändra format</a:t>
            </a:r>
            <a:endParaRPr lang="sv-SE" dirty="0"/>
          </a:p>
        </p:txBody>
      </p:sp>
      <p:sp>
        <p:nvSpPr>
          <p:cNvPr id="8" name="Platshållare för innehåll 7"/>
          <p:cNvSpPr>
            <a:spLocks noGrp="1"/>
          </p:cNvSpPr>
          <p:nvPr>
            <p:ph sz="quarter" idx="13"/>
          </p:nvPr>
        </p:nvSpPr>
        <p:spPr>
          <a:xfrm>
            <a:off x="801688" y="2139350"/>
            <a:ext cx="3410272" cy="3632799"/>
          </a:xfrm>
        </p:spPr>
        <p:txBody>
          <a:bodyPr/>
          <a:lstStyle>
            <a:lvl1pPr>
              <a:spcBef>
                <a:spcPts val="0"/>
              </a:spcBef>
              <a:defRPr sz="2600"/>
            </a:lvl1pPr>
            <a:lvl2pPr>
              <a:defRPr sz="2000"/>
            </a:lvl2pPr>
          </a:lstStyle>
          <a:p>
            <a:pPr lvl="0"/>
            <a:r>
              <a:rPr lang="sv-SE" smtClean="0"/>
              <a:t>Klicka här för att ändra format på bakgrundstexten</a:t>
            </a:r>
          </a:p>
          <a:p>
            <a:pPr lvl="1"/>
            <a:r>
              <a:rPr lang="sv-SE" smtClean="0"/>
              <a:t>Nivå två</a:t>
            </a:r>
          </a:p>
          <a:p>
            <a:pPr lvl="2"/>
            <a:r>
              <a:rPr lang="sv-SE" smtClean="0"/>
              <a:t>Nivå tre</a:t>
            </a:r>
          </a:p>
        </p:txBody>
      </p:sp>
      <p:sp>
        <p:nvSpPr>
          <p:cNvPr id="9" name="Platshållare för bild 8"/>
          <p:cNvSpPr>
            <a:spLocks noGrp="1"/>
          </p:cNvSpPr>
          <p:nvPr>
            <p:ph type="pic" sz="quarter" idx="14"/>
          </p:nvPr>
        </p:nvSpPr>
        <p:spPr>
          <a:xfrm>
            <a:off x="4325509" y="2127600"/>
            <a:ext cx="4818491" cy="3439984"/>
          </a:xfrm>
        </p:spPr>
        <p:txBody>
          <a:bodyPr rtlCol="0">
            <a:noAutofit/>
          </a:bodyPr>
          <a:lstStyle>
            <a:lvl1pPr marL="0" indent="0">
              <a:buNone/>
              <a:defRPr b="0"/>
            </a:lvl1pPr>
          </a:lstStyle>
          <a:p>
            <a:pPr lvl="0"/>
            <a:r>
              <a:rPr lang="sv-SE" noProof="0" smtClean="0"/>
              <a:t>Klicka på ikonen för att lägga till en bild</a:t>
            </a:r>
            <a:endParaRPr lang="sv-SE" noProof="0"/>
          </a:p>
        </p:txBody>
      </p:sp>
      <p:sp>
        <p:nvSpPr>
          <p:cNvPr id="12" name="Platshållare för text 11"/>
          <p:cNvSpPr>
            <a:spLocks noGrp="1"/>
          </p:cNvSpPr>
          <p:nvPr>
            <p:ph type="body" sz="quarter" idx="15"/>
          </p:nvPr>
        </p:nvSpPr>
        <p:spPr>
          <a:xfrm>
            <a:off x="630239" y="5221275"/>
            <a:ext cx="3422236" cy="367200"/>
          </a:xfrm>
        </p:spPr>
        <p:txBody>
          <a:bodyPr anchor="b"/>
          <a:lstStyle>
            <a:lvl1pPr marL="0" indent="0" algn="r">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Klicka här för att ändra format på bakgrundstexten</a:t>
            </a:r>
          </a:p>
        </p:txBody>
      </p:sp>
      <p:sp>
        <p:nvSpPr>
          <p:cNvPr id="6" name="Platshållare för datum 3"/>
          <p:cNvSpPr>
            <a:spLocks noGrp="1"/>
          </p:cNvSpPr>
          <p:nvPr>
            <p:ph type="dt" sz="half" idx="16"/>
          </p:nvPr>
        </p:nvSpPr>
        <p:spPr/>
        <p:txBody>
          <a:bodyPr/>
          <a:lstStyle>
            <a:lvl1pPr>
              <a:defRPr/>
            </a:lvl1pPr>
          </a:lstStyle>
          <a:p>
            <a:pPr>
              <a:defRPr/>
            </a:pPr>
            <a:r>
              <a:rPr lang="sv-SE">
                <a:solidFill>
                  <a:srgbClr val="002B45"/>
                </a:solidFill>
              </a:rPr>
              <a:t>2016-08-31</a:t>
            </a:r>
            <a:endParaRPr lang="sv-SE" dirty="0">
              <a:solidFill>
                <a:srgbClr val="002B45"/>
              </a:solidFill>
            </a:endParaRPr>
          </a:p>
        </p:txBody>
      </p:sp>
      <p:sp>
        <p:nvSpPr>
          <p:cNvPr id="7" name="Platshållare för sidfot 4"/>
          <p:cNvSpPr>
            <a:spLocks noGrp="1"/>
          </p:cNvSpPr>
          <p:nvPr>
            <p:ph type="ftr" sz="quarter" idx="17"/>
          </p:nvPr>
        </p:nvSpPr>
        <p:spPr/>
        <p:txBody>
          <a:bodyPr/>
          <a:lstStyle>
            <a:lvl1pPr>
              <a:defRPr/>
            </a:lvl1pPr>
          </a:lstStyle>
          <a:p>
            <a:pPr>
              <a:defRPr/>
            </a:pPr>
            <a:endParaRPr lang="sv-SE">
              <a:solidFill>
                <a:srgbClr val="002B45"/>
              </a:solidFill>
            </a:endParaRPr>
          </a:p>
        </p:txBody>
      </p:sp>
      <p:sp>
        <p:nvSpPr>
          <p:cNvPr id="10" name="Platshållare för bildnummer 5"/>
          <p:cNvSpPr>
            <a:spLocks noGrp="1"/>
          </p:cNvSpPr>
          <p:nvPr>
            <p:ph type="sldNum" sz="quarter" idx="18"/>
          </p:nvPr>
        </p:nvSpPr>
        <p:spPr/>
        <p:txBody>
          <a:bodyPr/>
          <a:lstStyle>
            <a:lvl1pPr>
              <a:defRPr/>
            </a:lvl1pPr>
          </a:lstStyle>
          <a:p>
            <a:pPr>
              <a:defRPr/>
            </a:pPr>
            <a:fld id="{230BC973-BD1C-44CF-AF4C-B95F350B3682}" type="slidenum">
              <a:rPr lang="sv-SE">
                <a:solidFill>
                  <a:srgbClr val="002B45"/>
                </a:solidFill>
              </a:rPr>
              <a:pPr>
                <a:defRPr/>
              </a:pPr>
              <a:t>‹#›</a:t>
            </a:fld>
            <a:endParaRPr lang="sv-SE" dirty="0">
              <a:solidFill>
                <a:srgbClr val="002B45"/>
              </a:solidFill>
            </a:endParaRPr>
          </a:p>
        </p:txBody>
      </p:sp>
    </p:spTree>
    <p:extLst>
      <p:ext uri="{BB962C8B-B14F-4D97-AF65-F5344CB8AC3E}">
        <p14:creationId xmlns:p14="http://schemas.microsoft.com/office/powerpoint/2010/main" val="20274680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Rubrik, text och bild höger - 1">
    <p:spTree>
      <p:nvGrpSpPr>
        <p:cNvPr id="1" name=""/>
        <p:cNvGrpSpPr/>
        <p:nvPr/>
      </p:nvGrpSpPr>
      <p:grpSpPr>
        <a:xfrm>
          <a:off x="0" y="0"/>
          <a:ext cx="0" cy="0"/>
          <a:chOff x="0" y="0"/>
          <a:chExt cx="0" cy="0"/>
        </a:xfrm>
      </p:grpSpPr>
      <p:sp>
        <p:nvSpPr>
          <p:cNvPr id="6" name="Rubrik 1"/>
          <p:cNvSpPr>
            <a:spLocks noGrp="1"/>
          </p:cNvSpPr>
          <p:nvPr>
            <p:ph type="title"/>
          </p:nvPr>
        </p:nvSpPr>
        <p:spPr>
          <a:xfrm>
            <a:off x="803844" y="687600"/>
            <a:ext cx="6828537" cy="1296144"/>
          </a:xfrm>
        </p:spPr>
        <p:txBody>
          <a:bodyPr/>
          <a:lstStyle/>
          <a:p>
            <a:r>
              <a:rPr lang="sv-SE" smtClean="0"/>
              <a:t>Klicka här för att ändra format</a:t>
            </a:r>
            <a:endParaRPr lang="sv-SE" dirty="0"/>
          </a:p>
        </p:txBody>
      </p:sp>
      <p:sp>
        <p:nvSpPr>
          <p:cNvPr id="7" name="Platshållare för innehåll 7"/>
          <p:cNvSpPr>
            <a:spLocks noGrp="1"/>
          </p:cNvSpPr>
          <p:nvPr>
            <p:ph sz="quarter" idx="13"/>
          </p:nvPr>
        </p:nvSpPr>
        <p:spPr>
          <a:xfrm>
            <a:off x="801688" y="2139350"/>
            <a:ext cx="3410272" cy="3632799"/>
          </a:xfrm>
        </p:spPr>
        <p:txBody>
          <a:bodyPr/>
          <a:lstStyle>
            <a:lvl1pPr marL="0" marR="0" indent="0" algn="l" defTabSz="914400" rtl="0" eaLnBrk="1" fontAlgn="auto" latinLnBrk="0" hangingPunct="1">
              <a:lnSpc>
                <a:spcPct val="100000"/>
              </a:lnSpc>
              <a:spcBef>
                <a:spcPts val="800"/>
              </a:spcBef>
              <a:spcAft>
                <a:spcPts val="800"/>
              </a:spcAft>
              <a:buClrTx/>
              <a:buSzPct val="115000"/>
              <a:buFont typeface="Century Gothic" pitchFamily="34" charset="0"/>
              <a:buNone/>
              <a:tabLst/>
              <a:defRPr sz="2600"/>
            </a:lvl1pPr>
            <a:lvl2pPr>
              <a:defRPr sz="2000"/>
            </a:lvl2pPr>
          </a:lstStyle>
          <a:p>
            <a:pPr lvl="0"/>
            <a:r>
              <a:rPr lang="sv-SE" smtClean="0"/>
              <a:t>Klicka här för att ändra format på bakgrundstexten</a:t>
            </a:r>
          </a:p>
          <a:p>
            <a:pPr lvl="1"/>
            <a:r>
              <a:rPr lang="sv-SE" smtClean="0"/>
              <a:t>Nivå två</a:t>
            </a:r>
          </a:p>
        </p:txBody>
      </p:sp>
      <p:sp>
        <p:nvSpPr>
          <p:cNvPr id="8" name="Platshållare för bild 8"/>
          <p:cNvSpPr>
            <a:spLocks noGrp="1"/>
          </p:cNvSpPr>
          <p:nvPr>
            <p:ph type="pic" sz="quarter" idx="14"/>
          </p:nvPr>
        </p:nvSpPr>
        <p:spPr>
          <a:xfrm>
            <a:off x="4325509" y="2127600"/>
            <a:ext cx="3481397" cy="3439984"/>
          </a:xfrm>
        </p:spPr>
        <p:txBody>
          <a:bodyPr rtlCol="0">
            <a:noAutofit/>
          </a:bodyPr>
          <a:lstStyle>
            <a:lvl1pPr marL="0" indent="0">
              <a:buNone/>
              <a:defRPr b="0"/>
            </a:lvl1pPr>
          </a:lstStyle>
          <a:p>
            <a:pPr lvl="0"/>
            <a:r>
              <a:rPr lang="sv-SE" noProof="0" smtClean="0"/>
              <a:t>Klicka på ikonen för att lägga till en bild</a:t>
            </a:r>
            <a:endParaRPr lang="sv-SE" noProof="0"/>
          </a:p>
        </p:txBody>
      </p:sp>
      <p:sp>
        <p:nvSpPr>
          <p:cNvPr id="9" name="Platshållare för text 11"/>
          <p:cNvSpPr>
            <a:spLocks noGrp="1"/>
          </p:cNvSpPr>
          <p:nvPr>
            <p:ph type="body" sz="quarter" idx="15"/>
          </p:nvPr>
        </p:nvSpPr>
        <p:spPr>
          <a:xfrm>
            <a:off x="630239" y="5221275"/>
            <a:ext cx="3422236" cy="367200"/>
          </a:xfrm>
        </p:spPr>
        <p:txBody>
          <a:bodyPr anchor="b"/>
          <a:lstStyle>
            <a:lvl1pPr marL="0" indent="0" algn="r">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Klicka här för att ändra format på bakgrundstexten</a:t>
            </a:r>
          </a:p>
        </p:txBody>
      </p:sp>
      <p:sp>
        <p:nvSpPr>
          <p:cNvPr id="10" name="Platshållare för datum 3"/>
          <p:cNvSpPr>
            <a:spLocks noGrp="1"/>
          </p:cNvSpPr>
          <p:nvPr>
            <p:ph type="dt" sz="half" idx="16"/>
          </p:nvPr>
        </p:nvSpPr>
        <p:spPr/>
        <p:txBody>
          <a:bodyPr/>
          <a:lstStyle>
            <a:lvl1pPr>
              <a:defRPr/>
            </a:lvl1pPr>
          </a:lstStyle>
          <a:p>
            <a:pPr>
              <a:defRPr/>
            </a:pPr>
            <a:r>
              <a:rPr lang="sv-SE">
                <a:solidFill>
                  <a:srgbClr val="002B45"/>
                </a:solidFill>
              </a:rPr>
              <a:t>2016-08-31</a:t>
            </a:r>
            <a:endParaRPr lang="sv-SE" dirty="0">
              <a:solidFill>
                <a:srgbClr val="002B45"/>
              </a:solidFill>
            </a:endParaRPr>
          </a:p>
        </p:txBody>
      </p:sp>
      <p:sp>
        <p:nvSpPr>
          <p:cNvPr id="11" name="Platshållare för sidfot 4"/>
          <p:cNvSpPr>
            <a:spLocks noGrp="1"/>
          </p:cNvSpPr>
          <p:nvPr>
            <p:ph type="ftr" sz="quarter" idx="17"/>
          </p:nvPr>
        </p:nvSpPr>
        <p:spPr/>
        <p:txBody>
          <a:bodyPr/>
          <a:lstStyle>
            <a:lvl1pPr>
              <a:defRPr/>
            </a:lvl1pPr>
          </a:lstStyle>
          <a:p>
            <a:pPr>
              <a:defRPr/>
            </a:pPr>
            <a:endParaRPr lang="sv-SE">
              <a:solidFill>
                <a:srgbClr val="002B45"/>
              </a:solidFill>
            </a:endParaRPr>
          </a:p>
        </p:txBody>
      </p:sp>
      <p:sp>
        <p:nvSpPr>
          <p:cNvPr id="12" name="Platshållare för bildnummer 5"/>
          <p:cNvSpPr>
            <a:spLocks noGrp="1"/>
          </p:cNvSpPr>
          <p:nvPr>
            <p:ph type="sldNum" sz="quarter" idx="18"/>
          </p:nvPr>
        </p:nvSpPr>
        <p:spPr/>
        <p:txBody>
          <a:bodyPr/>
          <a:lstStyle>
            <a:lvl1pPr>
              <a:defRPr/>
            </a:lvl1pPr>
          </a:lstStyle>
          <a:p>
            <a:pPr>
              <a:defRPr/>
            </a:pPr>
            <a:fld id="{16114EF8-2D8F-4772-9BF7-D37DE448340A}" type="slidenum">
              <a:rPr lang="sv-SE">
                <a:solidFill>
                  <a:srgbClr val="002B45"/>
                </a:solidFill>
              </a:rPr>
              <a:pPr>
                <a:defRPr/>
              </a:pPr>
              <a:t>‹#›</a:t>
            </a:fld>
            <a:endParaRPr lang="sv-SE" dirty="0">
              <a:solidFill>
                <a:srgbClr val="002B45"/>
              </a:solidFill>
            </a:endParaRPr>
          </a:p>
        </p:txBody>
      </p:sp>
    </p:spTree>
    <p:extLst>
      <p:ext uri="{BB962C8B-B14F-4D97-AF65-F5344CB8AC3E}">
        <p14:creationId xmlns:p14="http://schemas.microsoft.com/office/powerpoint/2010/main" val="40306427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Rubrik, text och bild höger - 2">
    <p:spTree>
      <p:nvGrpSpPr>
        <p:cNvPr id="1" name=""/>
        <p:cNvGrpSpPr/>
        <p:nvPr/>
      </p:nvGrpSpPr>
      <p:grpSpPr>
        <a:xfrm>
          <a:off x="0" y="0"/>
          <a:ext cx="0" cy="0"/>
          <a:chOff x="0" y="0"/>
          <a:chExt cx="0" cy="0"/>
        </a:xfrm>
      </p:grpSpPr>
      <p:sp>
        <p:nvSpPr>
          <p:cNvPr id="6" name="Rubrik 1"/>
          <p:cNvSpPr>
            <a:spLocks noGrp="1"/>
          </p:cNvSpPr>
          <p:nvPr>
            <p:ph type="title"/>
          </p:nvPr>
        </p:nvSpPr>
        <p:spPr>
          <a:xfrm>
            <a:off x="803844" y="687600"/>
            <a:ext cx="6828537" cy="1296144"/>
          </a:xfrm>
        </p:spPr>
        <p:txBody>
          <a:bodyPr/>
          <a:lstStyle/>
          <a:p>
            <a:r>
              <a:rPr lang="sv-SE" smtClean="0"/>
              <a:t>Klicka här för att ändra format</a:t>
            </a:r>
            <a:endParaRPr lang="sv-SE" dirty="0"/>
          </a:p>
        </p:txBody>
      </p:sp>
      <p:sp>
        <p:nvSpPr>
          <p:cNvPr id="7" name="Platshållare för innehåll 7"/>
          <p:cNvSpPr>
            <a:spLocks noGrp="1"/>
          </p:cNvSpPr>
          <p:nvPr>
            <p:ph sz="quarter" idx="13"/>
          </p:nvPr>
        </p:nvSpPr>
        <p:spPr>
          <a:xfrm>
            <a:off x="801688" y="2139350"/>
            <a:ext cx="3410272" cy="3632799"/>
          </a:xfrm>
        </p:spPr>
        <p:txBody>
          <a:bodyPr/>
          <a:lstStyle>
            <a:lvl1pPr marL="0" marR="0" indent="0" algn="l" defTabSz="914400" rtl="0" eaLnBrk="1" fontAlgn="auto" latinLnBrk="0" hangingPunct="1">
              <a:lnSpc>
                <a:spcPct val="100000"/>
              </a:lnSpc>
              <a:spcBef>
                <a:spcPts val="800"/>
              </a:spcBef>
              <a:spcAft>
                <a:spcPts val="800"/>
              </a:spcAft>
              <a:buClrTx/>
              <a:buSzPct val="115000"/>
              <a:buFont typeface="Century Gothic" pitchFamily="34" charset="0"/>
              <a:buNone/>
              <a:tabLst/>
              <a:defRPr sz="2000"/>
            </a:lvl1pPr>
            <a:lvl2pPr>
              <a:defRPr sz="2000"/>
            </a:lvl2pPr>
          </a:lstStyle>
          <a:p>
            <a:pPr lvl="0"/>
            <a:r>
              <a:rPr lang="sv-SE" smtClean="0"/>
              <a:t>Klicka här för att ändra format på bakgrundstexten</a:t>
            </a:r>
          </a:p>
          <a:p>
            <a:pPr lvl="1"/>
            <a:r>
              <a:rPr lang="sv-SE" smtClean="0"/>
              <a:t>Nivå två</a:t>
            </a:r>
          </a:p>
        </p:txBody>
      </p:sp>
      <p:sp>
        <p:nvSpPr>
          <p:cNvPr id="8" name="Platshållare för bild 8"/>
          <p:cNvSpPr>
            <a:spLocks noGrp="1"/>
          </p:cNvSpPr>
          <p:nvPr>
            <p:ph type="pic" sz="quarter" idx="14"/>
          </p:nvPr>
        </p:nvSpPr>
        <p:spPr>
          <a:xfrm>
            <a:off x="4325509" y="2127600"/>
            <a:ext cx="3481397" cy="3439984"/>
          </a:xfrm>
        </p:spPr>
        <p:txBody>
          <a:bodyPr rtlCol="0">
            <a:noAutofit/>
          </a:bodyPr>
          <a:lstStyle>
            <a:lvl1pPr marL="0" indent="0">
              <a:buNone/>
              <a:defRPr b="0"/>
            </a:lvl1pPr>
          </a:lstStyle>
          <a:p>
            <a:pPr lvl="0"/>
            <a:r>
              <a:rPr lang="sv-SE" noProof="0" smtClean="0"/>
              <a:t>Klicka på ikonen för att lägga till en bild</a:t>
            </a:r>
            <a:endParaRPr lang="sv-SE" noProof="0"/>
          </a:p>
        </p:txBody>
      </p:sp>
      <p:sp>
        <p:nvSpPr>
          <p:cNvPr id="9" name="Platshållare för text 11"/>
          <p:cNvSpPr>
            <a:spLocks noGrp="1"/>
          </p:cNvSpPr>
          <p:nvPr>
            <p:ph type="body" sz="quarter" idx="15"/>
          </p:nvPr>
        </p:nvSpPr>
        <p:spPr>
          <a:xfrm>
            <a:off x="630239" y="5221275"/>
            <a:ext cx="3422236" cy="367200"/>
          </a:xfrm>
        </p:spPr>
        <p:txBody>
          <a:bodyPr anchor="b"/>
          <a:lstStyle>
            <a:lvl1pPr marL="0" indent="0" algn="r">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Klicka här för att ändra format på bakgrundstexten</a:t>
            </a:r>
          </a:p>
        </p:txBody>
      </p:sp>
      <p:sp>
        <p:nvSpPr>
          <p:cNvPr id="10" name="Platshållare för datum 3"/>
          <p:cNvSpPr>
            <a:spLocks noGrp="1"/>
          </p:cNvSpPr>
          <p:nvPr>
            <p:ph type="dt" sz="half" idx="16"/>
          </p:nvPr>
        </p:nvSpPr>
        <p:spPr/>
        <p:txBody>
          <a:bodyPr/>
          <a:lstStyle>
            <a:lvl1pPr>
              <a:defRPr/>
            </a:lvl1pPr>
          </a:lstStyle>
          <a:p>
            <a:pPr>
              <a:defRPr/>
            </a:pPr>
            <a:r>
              <a:rPr lang="sv-SE">
                <a:solidFill>
                  <a:srgbClr val="002B45"/>
                </a:solidFill>
              </a:rPr>
              <a:t>2016-08-31</a:t>
            </a:r>
            <a:endParaRPr lang="sv-SE" dirty="0">
              <a:solidFill>
                <a:srgbClr val="002B45"/>
              </a:solidFill>
            </a:endParaRPr>
          </a:p>
        </p:txBody>
      </p:sp>
      <p:sp>
        <p:nvSpPr>
          <p:cNvPr id="11" name="Platshållare för sidfot 4"/>
          <p:cNvSpPr>
            <a:spLocks noGrp="1"/>
          </p:cNvSpPr>
          <p:nvPr>
            <p:ph type="ftr" sz="quarter" idx="17"/>
          </p:nvPr>
        </p:nvSpPr>
        <p:spPr/>
        <p:txBody>
          <a:bodyPr/>
          <a:lstStyle>
            <a:lvl1pPr>
              <a:defRPr/>
            </a:lvl1pPr>
          </a:lstStyle>
          <a:p>
            <a:pPr>
              <a:defRPr/>
            </a:pPr>
            <a:endParaRPr lang="sv-SE">
              <a:solidFill>
                <a:srgbClr val="002B45"/>
              </a:solidFill>
            </a:endParaRPr>
          </a:p>
        </p:txBody>
      </p:sp>
      <p:sp>
        <p:nvSpPr>
          <p:cNvPr id="12" name="Platshållare för bildnummer 5"/>
          <p:cNvSpPr>
            <a:spLocks noGrp="1"/>
          </p:cNvSpPr>
          <p:nvPr>
            <p:ph type="sldNum" sz="quarter" idx="18"/>
          </p:nvPr>
        </p:nvSpPr>
        <p:spPr/>
        <p:txBody>
          <a:bodyPr/>
          <a:lstStyle>
            <a:lvl1pPr>
              <a:defRPr/>
            </a:lvl1pPr>
          </a:lstStyle>
          <a:p>
            <a:pPr>
              <a:defRPr/>
            </a:pPr>
            <a:fld id="{558F2367-7819-4523-A95A-9D3EE2852C82}" type="slidenum">
              <a:rPr lang="sv-SE">
                <a:solidFill>
                  <a:srgbClr val="002B45"/>
                </a:solidFill>
              </a:rPr>
              <a:pPr>
                <a:defRPr/>
              </a:pPr>
              <a:t>‹#›</a:t>
            </a:fld>
            <a:endParaRPr lang="sv-SE" dirty="0">
              <a:solidFill>
                <a:srgbClr val="002B45"/>
              </a:solidFill>
            </a:endParaRPr>
          </a:p>
        </p:txBody>
      </p:sp>
    </p:spTree>
    <p:extLst>
      <p:ext uri="{BB962C8B-B14F-4D97-AF65-F5344CB8AC3E}">
        <p14:creationId xmlns:p14="http://schemas.microsoft.com/office/powerpoint/2010/main" val="3572701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ubrik och punktlista – enstaka or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dirty="0"/>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F3A1DABF-CD59-47A1-8187-10F3203EF599}" type="slidenum">
              <a:rPr lang="sv-SE" smtClean="0"/>
              <a:t>‹#›</a:t>
            </a:fld>
            <a:endParaRPr lang="sv-SE"/>
          </a:p>
        </p:txBody>
      </p:sp>
      <p:sp>
        <p:nvSpPr>
          <p:cNvPr id="8" name="Platshållare för innehåll 7"/>
          <p:cNvSpPr>
            <a:spLocks noGrp="1"/>
          </p:cNvSpPr>
          <p:nvPr>
            <p:ph sz="quarter" idx="13"/>
          </p:nvPr>
        </p:nvSpPr>
        <p:spPr>
          <a:xfrm>
            <a:off x="801688" y="2059200"/>
            <a:ext cx="6959600" cy="3708400"/>
          </a:xfrm>
        </p:spPr>
        <p:txBody>
          <a:bodyPr/>
          <a:lstStyle>
            <a:lvl1pPr>
              <a:spcBef>
                <a:spcPts val="0"/>
              </a:spcBef>
              <a:defRPr sz="2600" b="1"/>
            </a:lvl1pPr>
            <a:lvl2pPr>
              <a:defRPr sz="2000"/>
            </a:lvl2pPr>
            <a:lvl3pPr>
              <a:defRPr sz="1600"/>
            </a:lvl3pPr>
            <a:lvl4pPr>
              <a:defRPr sz="1400"/>
            </a:lvl4pPr>
            <a:lvl5pPr>
              <a:defRPr sz="1200"/>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Tree>
    <p:extLst>
      <p:ext uri="{BB962C8B-B14F-4D97-AF65-F5344CB8AC3E}">
        <p14:creationId xmlns:p14="http://schemas.microsoft.com/office/powerpoint/2010/main" val="25622242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Rubrik, text och stor bild höger - 1">
    <p:spTree>
      <p:nvGrpSpPr>
        <p:cNvPr id="1" name=""/>
        <p:cNvGrpSpPr/>
        <p:nvPr/>
      </p:nvGrpSpPr>
      <p:grpSpPr>
        <a:xfrm>
          <a:off x="0" y="0"/>
          <a:ext cx="0" cy="0"/>
          <a:chOff x="0" y="0"/>
          <a:chExt cx="0" cy="0"/>
        </a:xfrm>
      </p:grpSpPr>
      <p:sp>
        <p:nvSpPr>
          <p:cNvPr id="2" name="Rubrik 1"/>
          <p:cNvSpPr>
            <a:spLocks noGrp="1"/>
          </p:cNvSpPr>
          <p:nvPr>
            <p:ph type="title"/>
          </p:nvPr>
        </p:nvSpPr>
        <p:spPr>
          <a:xfrm>
            <a:off x="803844" y="687600"/>
            <a:ext cx="6828537" cy="1296144"/>
          </a:xfrm>
        </p:spPr>
        <p:txBody>
          <a:bodyPr/>
          <a:lstStyle/>
          <a:p>
            <a:r>
              <a:rPr lang="sv-SE" smtClean="0"/>
              <a:t>Klicka här för att ändra format</a:t>
            </a:r>
            <a:endParaRPr lang="sv-SE" dirty="0"/>
          </a:p>
        </p:txBody>
      </p:sp>
      <p:sp>
        <p:nvSpPr>
          <p:cNvPr id="9" name="Platshållare för bild 8"/>
          <p:cNvSpPr>
            <a:spLocks noGrp="1"/>
          </p:cNvSpPr>
          <p:nvPr>
            <p:ph type="pic" sz="quarter" idx="14"/>
          </p:nvPr>
        </p:nvSpPr>
        <p:spPr>
          <a:xfrm>
            <a:off x="4325509" y="2127600"/>
            <a:ext cx="4818491" cy="3439984"/>
          </a:xfrm>
        </p:spPr>
        <p:txBody>
          <a:bodyPr rtlCol="0">
            <a:noAutofit/>
          </a:bodyPr>
          <a:lstStyle>
            <a:lvl1pPr marL="0" indent="0">
              <a:buNone/>
              <a:defRPr b="0"/>
            </a:lvl1pPr>
          </a:lstStyle>
          <a:p>
            <a:pPr lvl="0"/>
            <a:r>
              <a:rPr lang="sv-SE" noProof="0" smtClean="0"/>
              <a:t>Klicka på ikonen för att lägga till en bild</a:t>
            </a:r>
            <a:endParaRPr lang="sv-SE" noProof="0"/>
          </a:p>
        </p:txBody>
      </p:sp>
      <p:sp>
        <p:nvSpPr>
          <p:cNvPr id="12" name="Platshållare för text 11"/>
          <p:cNvSpPr>
            <a:spLocks noGrp="1"/>
          </p:cNvSpPr>
          <p:nvPr>
            <p:ph type="body" sz="quarter" idx="15"/>
          </p:nvPr>
        </p:nvSpPr>
        <p:spPr>
          <a:xfrm>
            <a:off x="630239" y="5221275"/>
            <a:ext cx="3422236" cy="367200"/>
          </a:xfrm>
        </p:spPr>
        <p:txBody>
          <a:bodyPr anchor="b"/>
          <a:lstStyle>
            <a:lvl1pPr marL="0" indent="0" algn="r">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Klicka här för att ändra format på bakgrundstexten</a:t>
            </a:r>
          </a:p>
        </p:txBody>
      </p:sp>
      <p:sp>
        <p:nvSpPr>
          <p:cNvPr id="7" name="Platshållare för text 6"/>
          <p:cNvSpPr>
            <a:spLocks noGrp="1"/>
          </p:cNvSpPr>
          <p:nvPr>
            <p:ph type="body" sz="quarter" idx="16"/>
          </p:nvPr>
        </p:nvSpPr>
        <p:spPr>
          <a:xfrm>
            <a:off x="801688" y="2130425"/>
            <a:ext cx="3252727" cy="3054050"/>
          </a:xfrm>
        </p:spPr>
        <p:txBody>
          <a:bodyPr/>
          <a:lstStyle>
            <a:lvl1pPr marL="0" indent="0">
              <a:buNone/>
              <a:defRPr sz="2600" b="1"/>
            </a:lvl1pPr>
            <a:lvl2pPr marL="285750" indent="0">
              <a:buNone/>
              <a:defRPr/>
            </a:lvl2pPr>
            <a:lvl3pPr marL="539750" indent="0">
              <a:buNone/>
              <a:defRPr/>
            </a:lvl3pPr>
            <a:lvl4pPr marL="723900" indent="0">
              <a:buNone/>
              <a:defRPr/>
            </a:lvl4pPr>
            <a:lvl5pPr marL="927100" indent="0">
              <a:buNone/>
              <a:defRPr/>
            </a:lvl5pPr>
          </a:lstStyle>
          <a:p>
            <a:pPr lvl="0"/>
            <a:r>
              <a:rPr lang="sv-SE" smtClean="0"/>
              <a:t>Klicka här för att ändra format på bakgrundstexten</a:t>
            </a:r>
          </a:p>
        </p:txBody>
      </p:sp>
      <p:sp>
        <p:nvSpPr>
          <p:cNvPr id="6" name="Platshållare för datum 3"/>
          <p:cNvSpPr>
            <a:spLocks noGrp="1"/>
          </p:cNvSpPr>
          <p:nvPr>
            <p:ph type="dt" sz="half" idx="17"/>
          </p:nvPr>
        </p:nvSpPr>
        <p:spPr/>
        <p:txBody>
          <a:bodyPr/>
          <a:lstStyle>
            <a:lvl1pPr>
              <a:defRPr/>
            </a:lvl1pPr>
          </a:lstStyle>
          <a:p>
            <a:pPr>
              <a:defRPr/>
            </a:pPr>
            <a:r>
              <a:rPr lang="sv-SE">
                <a:solidFill>
                  <a:srgbClr val="002B45"/>
                </a:solidFill>
              </a:rPr>
              <a:t>2016-08-31</a:t>
            </a:r>
            <a:endParaRPr lang="sv-SE" dirty="0">
              <a:solidFill>
                <a:srgbClr val="002B45"/>
              </a:solidFill>
            </a:endParaRPr>
          </a:p>
        </p:txBody>
      </p:sp>
      <p:sp>
        <p:nvSpPr>
          <p:cNvPr id="8" name="Platshållare för sidfot 4"/>
          <p:cNvSpPr>
            <a:spLocks noGrp="1"/>
          </p:cNvSpPr>
          <p:nvPr>
            <p:ph type="ftr" sz="quarter" idx="18"/>
          </p:nvPr>
        </p:nvSpPr>
        <p:spPr/>
        <p:txBody>
          <a:bodyPr/>
          <a:lstStyle>
            <a:lvl1pPr>
              <a:defRPr/>
            </a:lvl1pPr>
          </a:lstStyle>
          <a:p>
            <a:pPr>
              <a:defRPr/>
            </a:pPr>
            <a:endParaRPr lang="sv-SE">
              <a:solidFill>
                <a:srgbClr val="002B45"/>
              </a:solidFill>
            </a:endParaRPr>
          </a:p>
        </p:txBody>
      </p:sp>
      <p:sp>
        <p:nvSpPr>
          <p:cNvPr id="10" name="Platshållare för bildnummer 5"/>
          <p:cNvSpPr>
            <a:spLocks noGrp="1"/>
          </p:cNvSpPr>
          <p:nvPr>
            <p:ph type="sldNum" sz="quarter" idx="19"/>
          </p:nvPr>
        </p:nvSpPr>
        <p:spPr/>
        <p:txBody>
          <a:bodyPr/>
          <a:lstStyle>
            <a:lvl1pPr>
              <a:defRPr/>
            </a:lvl1pPr>
          </a:lstStyle>
          <a:p>
            <a:pPr>
              <a:defRPr/>
            </a:pPr>
            <a:fld id="{C3A5577E-92C8-46E9-8F6C-BF261E26598E}" type="slidenum">
              <a:rPr lang="sv-SE">
                <a:solidFill>
                  <a:srgbClr val="002B45"/>
                </a:solidFill>
              </a:rPr>
              <a:pPr>
                <a:defRPr/>
              </a:pPr>
              <a:t>‹#›</a:t>
            </a:fld>
            <a:endParaRPr lang="sv-SE" dirty="0">
              <a:solidFill>
                <a:srgbClr val="002B45"/>
              </a:solidFill>
            </a:endParaRPr>
          </a:p>
        </p:txBody>
      </p:sp>
    </p:spTree>
    <p:extLst>
      <p:ext uri="{BB962C8B-B14F-4D97-AF65-F5344CB8AC3E}">
        <p14:creationId xmlns:p14="http://schemas.microsoft.com/office/powerpoint/2010/main" val="22185615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Rubrik, text och stor bild höger - 2">
    <p:spTree>
      <p:nvGrpSpPr>
        <p:cNvPr id="1" name=""/>
        <p:cNvGrpSpPr/>
        <p:nvPr/>
      </p:nvGrpSpPr>
      <p:grpSpPr>
        <a:xfrm>
          <a:off x="0" y="0"/>
          <a:ext cx="0" cy="0"/>
          <a:chOff x="0" y="0"/>
          <a:chExt cx="0" cy="0"/>
        </a:xfrm>
      </p:grpSpPr>
      <p:sp>
        <p:nvSpPr>
          <p:cNvPr id="2" name="Rubrik 1"/>
          <p:cNvSpPr>
            <a:spLocks noGrp="1"/>
          </p:cNvSpPr>
          <p:nvPr>
            <p:ph type="title"/>
          </p:nvPr>
        </p:nvSpPr>
        <p:spPr>
          <a:xfrm>
            <a:off x="803844" y="687600"/>
            <a:ext cx="6828537" cy="1296144"/>
          </a:xfrm>
        </p:spPr>
        <p:txBody>
          <a:bodyPr/>
          <a:lstStyle/>
          <a:p>
            <a:r>
              <a:rPr lang="sv-SE" smtClean="0"/>
              <a:t>Klicka här för att ändra format</a:t>
            </a:r>
            <a:endParaRPr lang="sv-SE" dirty="0"/>
          </a:p>
        </p:txBody>
      </p:sp>
      <p:sp>
        <p:nvSpPr>
          <p:cNvPr id="9" name="Platshållare för bild 8"/>
          <p:cNvSpPr>
            <a:spLocks noGrp="1"/>
          </p:cNvSpPr>
          <p:nvPr>
            <p:ph type="pic" sz="quarter" idx="14"/>
          </p:nvPr>
        </p:nvSpPr>
        <p:spPr>
          <a:xfrm>
            <a:off x="4325509" y="2127600"/>
            <a:ext cx="4818491" cy="3439984"/>
          </a:xfrm>
        </p:spPr>
        <p:txBody>
          <a:bodyPr rtlCol="0">
            <a:noAutofit/>
          </a:bodyPr>
          <a:lstStyle>
            <a:lvl1pPr marL="0" indent="0">
              <a:buNone/>
              <a:defRPr b="0"/>
            </a:lvl1pPr>
          </a:lstStyle>
          <a:p>
            <a:pPr lvl="0"/>
            <a:r>
              <a:rPr lang="sv-SE" noProof="0" smtClean="0"/>
              <a:t>Klicka på ikonen för att lägga till en bild</a:t>
            </a:r>
            <a:endParaRPr lang="sv-SE" noProof="0"/>
          </a:p>
        </p:txBody>
      </p:sp>
      <p:sp>
        <p:nvSpPr>
          <p:cNvPr id="12" name="Platshållare för text 11"/>
          <p:cNvSpPr>
            <a:spLocks noGrp="1"/>
          </p:cNvSpPr>
          <p:nvPr>
            <p:ph type="body" sz="quarter" idx="15"/>
          </p:nvPr>
        </p:nvSpPr>
        <p:spPr>
          <a:xfrm>
            <a:off x="630239" y="5221275"/>
            <a:ext cx="3422236" cy="367200"/>
          </a:xfrm>
        </p:spPr>
        <p:txBody>
          <a:bodyPr anchor="b"/>
          <a:lstStyle>
            <a:lvl1pPr marL="0" indent="0" algn="r">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Klicka här för att ändra format på bakgrundstexten</a:t>
            </a:r>
          </a:p>
        </p:txBody>
      </p:sp>
      <p:sp>
        <p:nvSpPr>
          <p:cNvPr id="10" name="Platshållare för innehåll 7"/>
          <p:cNvSpPr>
            <a:spLocks noGrp="1"/>
          </p:cNvSpPr>
          <p:nvPr>
            <p:ph sz="quarter" idx="13"/>
          </p:nvPr>
        </p:nvSpPr>
        <p:spPr>
          <a:xfrm>
            <a:off x="801688" y="2139350"/>
            <a:ext cx="3410272" cy="3632799"/>
          </a:xfrm>
        </p:spPr>
        <p:txBody>
          <a:bodyPr/>
          <a:lstStyle>
            <a:lvl1pPr marL="0" marR="0" indent="0" algn="l" defTabSz="914400" rtl="0" eaLnBrk="1" fontAlgn="auto" latinLnBrk="0" hangingPunct="1">
              <a:lnSpc>
                <a:spcPct val="100000"/>
              </a:lnSpc>
              <a:spcBef>
                <a:spcPts val="800"/>
              </a:spcBef>
              <a:spcAft>
                <a:spcPts val="800"/>
              </a:spcAft>
              <a:buClrTx/>
              <a:buSzPct val="115000"/>
              <a:buFont typeface="Century Gothic" pitchFamily="34" charset="0"/>
              <a:buNone/>
              <a:tabLst/>
              <a:defRPr sz="2000"/>
            </a:lvl1pPr>
            <a:lvl2pPr>
              <a:defRPr sz="2000"/>
            </a:lvl2pPr>
          </a:lstStyle>
          <a:p>
            <a:pPr lvl="0"/>
            <a:r>
              <a:rPr lang="sv-SE" smtClean="0"/>
              <a:t>Klicka här för att ändra format på bakgrundstexten</a:t>
            </a:r>
          </a:p>
          <a:p>
            <a:pPr lvl="1"/>
            <a:r>
              <a:rPr lang="sv-SE" smtClean="0"/>
              <a:t>Nivå två</a:t>
            </a:r>
          </a:p>
        </p:txBody>
      </p:sp>
      <p:sp>
        <p:nvSpPr>
          <p:cNvPr id="6" name="Platshållare för datum 3"/>
          <p:cNvSpPr>
            <a:spLocks noGrp="1"/>
          </p:cNvSpPr>
          <p:nvPr>
            <p:ph type="dt" sz="half" idx="16"/>
          </p:nvPr>
        </p:nvSpPr>
        <p:spPr/>
        <p:txBody>
          <a:bodyPr/>
          <a:lstStyle>
            <a:lvl1pPr>
              <a:defRPr/>
            </a:lvl1pPr>
          </a:lstStyle>
          <a:p>
            <a:pPr>
              <a:defRPr/>
            </a:pPr>
            <a:r>
              <a:rPr lang="sv-SE">
                <a:solidFill>
                  <a:srgbClr val="002B45"/>
                </a:solidFill>
              </a:rPr>
              <a:t>2016-08-31</a:t>
            </a:r>
            <a:endParaRPr lang="sv-SE" dirty="0">
              <a:solidFill>
                <a:srgbClr val="002B45"/>
              </a:solidFill>
            </a:endParaRPr>
          </a:p>
        </p:txBody>
      </p:sp>
      <p:sp>
        <p:nvSpPr>
          <p:cNvPr id="7" name="Platshållare för sidfot 4"/>
          <p:cNvSpPr>
            <a:spLocks noGrp="1"/>
          </p:cNvSpPr>
          <p:nvPr>
            <p:ph type="ftr" sz="quarter" idx="17"/>
          </p:nvPr>
        </p:nvSpPr>
        <p:spPr/>
        <p:txBody>
          <a:bodyPr/>
          <a:lstStyle>
            <a:lvl1pPr>
              <a:defRPr/>
            </a:lvl1pPr>
          </a:lstStyle>
          <a:p>
            <a:pPr>
              <a:defRPr/>
            </a:pPr>
            <a:endParaRPr lang="sv-SE">
              <a:solidFill>
                <a:srgbClr val="002B45"/>
              </a:solidFill>
            </a:endParaRPr>
          </a:p>
        </p:txBody>
      </p:sp>
      <p:sp>
        <p:nvSpPr>
          <p:cNvPr id="8" name="Platshållare för bildnummer 5"/>
          <p:cNvSpPr>
            <a:spLocks noGrp="1"/>
          </p:cNvSpPr>
          <p:nvPr>
            <p:ph type="sldNum" sz="quarter" idx="18"/>
          </p:nvPr>
        </p:nvSpPr>
        <p:spPr/>
        <p:txBody>
          <a:bodyPr/>
          <a:lstStyle>
            <a:lvl1pPr>
              <a:defRPr/>
            </a:lvl1pPr>
          </a:lstStyle>
          <a:p>
            <a:pPr>
              <a:defRPr/>
            </a:pPr>
            <a:fld id="{46D00401-CC8A-4C90-A3DA-BA83C718F14D}" type="slidenum">
              <a:rPr lang="sv-SE">
                <a:solidFill>
                  <a:srgbClr val="002B45"/>
                </a:solidFill>
              </a:rPr>
              <a:pPr>
                <a:defRPr/>
              </a:pPr>
              <a:t>‹#›</a:t>
            </a:fld>
            <a:endParaRPr lang="sv-SE" dirty="0">
              <a:solidFill>
                <a:srgbClr val="002B45"/>
              </a:solidFill>
            </a:endParaRPr>
          </a:p>
        </p:txBody>
      </p:sp>
    </p:spTree>
    <p:extLst>
      <p:ext uri="{BB962C8B-B14F-4D97-AF65-F5344CB8AC3E}">
        <p14:creationId xmlns:p14="http://schemas.microsoft.com/office/powerpoint/2010/main" val="5878151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Rubrik, punktlista och bild vänster">
    <p:spTree>
      <p:nvGrpSpPr>
        <p:cNvPr id="1" name=""/>
        <p:cNvGrpSpPr/>
        <p:nvPr/>
      </p:nvGrpSpPr>
      <p:grpSpPr>
        <a:xfrm>
          <a:off x="0" y="0"/>
          <a:ext cx="0" cy="0"/>
          <a:chOff x="0" y="0"/>
          <a:chExt cx="0" cy="0"/>
        </a:xfrm>
      </p:grpSpPr>
      <p:sp>
        <p:nvSpPr>
          <p:cNvPr id="2" name="Rubrik 1"/>
          <p:cNvSpPr>
            <a:spLocks noGrp="1"/>
          </p:cNvSpPr>
          <p:nvPr>
            <p:ph type="title"/>
          </p:nvPr>
        </p:nvSpPr>
        <p:spPr>
          <a:xfrm>
            <a:off x="803844" y="687600"/>
            <a:ext cx="6957444" cy="1296144"/>
          </a:xfrm>
        </p:spPr>
        <p:txBody>
          <a:bodyPr/>
          <a:lstStyle/>
          <a:p>
            <a:r>
              <a:rPr lang="sv-SE" smtClean="0"/>
              <a:t>Klicka här för att ändra format</a:t>
            </a:r>
            <a:endParaRPr lang="sv-SE" dirty="0"/>
          </a:p>
        </p:txBody>
      </p:sp>
      <p:sp>
        <p:nvSpPr>
          <p:cNvPr id="9" name="Platshållare för bild 8"/>
          <p:cNvSpPr>
            <a:spLocks noGrp="1"/>
          </p:cNvSpPr>
          <p:nvPr>
            <p:ph type="pic" sz="quarter" idx="14"/>
          </p:nvPr>
        </p:nvSpPr>
        <p:spPr>
          <a:xfrm>
            <a:off x="801688" y="2127600"/>
            <a:ext cx="3299791" cy="3441117"/>
          </a:xfrm>
        </p:spPr>
        <p:txBody>
          <a:bodyPr rtlCol="0">
            <a:noAutofit/>
          </a:bodyPr>
          <a:lstStyle>
            <a:lvl1pPr marL="0" indent="0">
              <a:buNone/>
              <a:defRPr sz="1400" b="0"/>
            </a:lvl1pPr>
          </a:lstStyle>
          <a:p>
            <a:pPr lvl="0"/>
            <a:r>
              <a:rPr lang="sv-SE" noProof="0" smtClean="0"/>
              <a:t>Klicka på ikonen för att lägga till en bild</a:t>
            </a:r>
            <a:endParaRPr lang="sv-SE" noProof="0" dirty="0" smtClean="0"/>
          </a:p>
        </p:txBody>
      </p:sp>
      <p:sp>
        <p:nvSpPr>
          <p:cNvPr id="15" name="Platshållare för text 11"/>
          <p:cNvSpPr>
            <a:spLocks noGrp="1"/>
          </p:cNvSpPr>
          <p:nvPr>
            <p:ph type="body" sz="quarter" idx="15"/>
          </p:nvPr>
        </p:nvSpPr>
        <p:spPr>
          <a:xfrm>
            <a:off x="4287327" y="5221275"/>
            <a:ext cx="3493699" cy="367200"/>
          </a:xfrm>
        </p:spPr>
        <p:txBody>
          <a:bodyPr anchor="b"/>
          <a:lstStyle>
            <a:lvl1pPr marL="0" indent="0" algn="l">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Klicka här för att ändra format på bakgrundstexten</a:t>
            </a:r>
          </a:p>
        </p:txBody>
      </p:sp>
      <p:sp>
        <p:nvSpPr>
          <p:cNvPr id="10" name="Platshållare för text 6"/>
          <p:cNvSpPr>
            <a:spLocks noGrp="1"/>
          </p:cNvSpPr>
          <p:nvPr>
            <p:ph type="body" sz="quarter" idx="16"/>
          </p:nvPr>
        </p:nvSpPr>
        <p:spPr>
          <a:xfrm>
            <a:off x="4286592" y="2139950"/>
            <a:ext cx="3338991" cy="3648075"/>
          </a:xfrm>
        </p:spPr>
        <p:txBody>
          <a:bodyPr/>
          <a:lstStyle>
            <a:lvl1pPr>
              <a:spcBef>
                <a:spcPts val="0"/>
              </a:spcBef>
              <a:defRPr sz="2600"/>
            </a:lvl1pPr>
            <a:lvl2pPr>
              <a:defRPr sz="2000"/>
            </a:lvl2pPr>
          </a:lstStyle>
          <a:p>
            <a:pPr lvl="0"/>
            <a:r>
              <a:rPr lang="sv-SE" smtClean="0"/>
              <a:t>Klicka här för att ändra format på bakgrundstexten</a:t>
            </a:r>
          </a:p>
          <a:p>
            <a:pPr lvl="1"/>
            <a:r>
              <a:rPr lang="sv-SE" smtClean="0"/>
              <a:t>Nivå två</a:t>
            </a:r>
          </a:p>
          <a:p>
            <a:pPr lvl="2"/>
            <a:r>
              <a:rPr lang="sv-SE" smtClean="0"/>
              <a:t>Nivå tre</a:t>
            </a:r>
          </a:p>
        </p:txBody>
      </p:sp>
      <p:sp>
        <p:nvSpPr>
          <p:cNvPr id="6" name="Platshållare för datum 3"/>
          <p:cNvSpPr>
            <a:spLocks noGrp="1"/>
          </p:cNvSpPr>
          <p:nvPr>
            <p:ph type="dt" sz="half" idx="17"/>
          </p:nvPr>
        </p:nvSpPr>
        <p:spPr/>
        <p:txBody>
          <a:bodyPr/>
          <a:lstStyle>
            <a:lvl1pPr>
              <a:defRPr/>
            </a:lvl1pPr>
          </a:lstStyle>
          <a:p>
            <a:pPr>
              <a:defRPr/>
            </a:pPr>
            <a:r>
              <a:rPr lang="sv-SE">
                <a:solidFill>
                  <a:srgbClr val="002B45"/>
                </a:solidFill>
              </a:rPr>
              <a:t>2016-08-31</a:t>
            </a:r>
            <a:endParaRPr lang="sv-SE" dirty="0">
              <a:solidFill>
                <a:srgbClr val="002B45"/>
              </a:solidFill>
            </a:endParaRPr>
          </a:p>
        </p:txBody>
      </p:sp>
      <p:sp>
        <p:nvSpPr>
          <p:cNvPr id="7" name="Platshållare för sidfot 4"/>
          <p:cNvSpPr>
            <a:spLocks noGrp="1"/>
          </p:cNvSpPr>
          <p:nvPr>
            <p:ph type="ftr" sz="quarter" idx="18"/>
          </p:nvPr>
        </p:nvSpPr>
        <p:spPr/>
        <p:txBody>
          <a:bodyPr/>
          <a:lstStyle>
            <a:lvl1pPr>
              <a:defRPr/>
            </a:lvl1pPr>
          </a:lstStyle>
          <a:p>
            <a:pPr>
              <a:defRPr/>
            </a:pPr>
            <a:endParaRPr lang="sv-SE">
              <a:solidFill>
                <a:srgbClr val="002B45"/>
              </a:solidFill>
            </a:endParaRPr>
          </a:p>
        </p:txBody>
      </p:sp>
      <p:sp>
        <p:nvSpPr>
          <p:cNvPr id="8" name="Platshållare för bildnummer 5"/>
          <p:cNvSpPr>
            <a:spLocks noGrp="1"/>
          </p:cNvSpPr>
          <p:nvPr>
            <p:ph type="sldNum" sz="quarter" idx="19"/>
          </p:nvPr>
        </p:nvSpPr>
        <p:spPr/>
        <p:txBody>
          <a:bodyPr/>
          <a:lstStyle>
            <a:lvl1pPr>
              <a:defRPr/>
            </a:lvl1pPr>
          </a:lstStyle>
          <a:p>
            <a:pPr>
              <a:defRPr/>
            </a:pPr>
            <a:fld id="{3F2D1EA0-CC68-41BE-93AA-09D315217162}" type="slidenum">
              <a:rPr lang="sv-SE">
                <a:solidFill>
                  <a:srgbClr val="002B45"/>
                </a:solidFill>
              </a:rPr>
              <a:pPr>
                <a:defRPr/>
              </a:pPr>
              <a:t>‹#›</a:t>
            </a:fld>
            <a:endParaRPr lang="sv-SE" dirty="0">
              <a:solidFill>
                <a:srgbClr val="002B45"/>
              </a:solidFill>
            </a:endParaRPr>
          </a:p>
        </p:txBody>
      </p:sp>
    </p:spTree>
    <p:extLst>
      <p:ext uri="{BB962C8B-B14F-4D97-AF65-F5344CB8AC3E}">
        <p14:creationId xmlns:p14="http://schemas.microsoft.com/office/powerpoint/2010/main" val="35851351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Rubrik, punktlista och stor bild vänster">
    <p:spTree>
      <p:nvGrpSpPr>
        <p:cNvPr id="1" name=""/>
        <p:cNvGrpSpPr/>
        <p:nvPr/>
      </p:nvGrpSpPr>
      <p:grpSpPr>
        <a:xfrm>
          <a:off x="0" y="0"/>
          <a:ext cx="0" cy="0"/>
          <a:chOff x="0" y="0"/>
          <a:chExt cx="0" cy="0"/>
        </a:xfrm>
      </p:grpSpPr>
      <p:sp>
        <p:nvSpPr>
          <p:cNvPr id="2" name="Rubrik 1"/>
          <p:cNvSpPr>
            <a:spLocks noGrp="1"/>
          </p:cNvSpPr>
          <p:nvPr>
            <p:ph type="title"/>
          </p:nvPr>
        </p:nvSpPr>
        <p:spPr>
          <a:xfrm>
            <a:off x="803844" y="687600"/>
            <a:ext cx="6977182" cy="1296144"/>
          </a:xfrm>
        </p:spPr>
        <p:txBody>
          <a:bodyPr/>
          <a:lstStyle/>
          <a:p>
            <a:r>
              <a:rPr lang="sv-SE" smtClean="0"/>
              <a:t>Klicka här för att ändra format</a:t>
            </a:r>
            <a:endParaRPr lang="sv-SE"/>
          </a:p>
        </p:txBody>
      </p:sp>
      <p:sp>
        <p:nvSpPr>
          <p:cNvPr id="9" name="Platshållare för bild 8"/>
          <p:cNvSpPr>
            <a:spLocks noGrp="1"/>
          </p:cNvSpPr>
          <p:nvPr>
            <p:ph type="pic" sz="quarter" idx="14"/>
          </p:nvPr>
        </p:nvSpPr>
        <p:spPr>
          <a:xfrm>
            <a:off x="0" y="2127600"/>
            <a:ext cx="4094205" cy="3439984"/>
          </a:xfrm>
        </p:spPr>
        <p:txBody>
          <a:bodyPr rtlCol="0">
            <a:noAutofit/>
          </a:bodyPr>
          <a:lstStyle>
            <a:lvl1pPr marL="0" indent="0">
              <a:buNone/>
              <a:defRPr b="0"/>
            </a:lvl1pPr>
          </a:lstStyle>
          <a:p>
            <a:pPr lvl="0"/>
            <a:r>
              <a:rPr lang="sv-SE" noProof="0" smtClean="0"/>
              <a:t>Klicka på ikonen för att lägga till en bild</a:t>
            </a:r>
            <a:endParaRPr lang="sv-SE" noProof="0" dirty="0"/>
          </a:p>
        </p:txBody>
      </p:sp>
      <p:sp>
        <p:nvSpPr>
          <p:cNvPr id="11" name="Platshållare för text 11"/>
          <p:cNvSpPr>
            <a:spLocks noGrp="1"/>
          </p:cNvSpPr>
          <p:nvPr>
            <p:ph type="body" sz="quarter" idx="15"/>
          </p:nvPr>
        </p:nvSpPr>
        <p:spPr>
          <a:xfrm>
            <a:off x="4278702" y="5221275"/>
            <a:ext cx="3528204" cy="367200"/>
          </a:xfrm>
        </p:spPr>
        <p:txBody>
          <a:bodyPr anchor="b"/>
          <a:lstStyle>
            <a:lvl1pPr marL="0" indent="0" algn="l">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Klicka här för att ändra format på bakgrundstexten</a:t>
            </a:r>
          </a:p>
        </p:txBody>
      </p:sp>
      <p:sp>
        <p:nvSpPr>
          <p:cNvPr id="13" name="Platshållare för text 6"/>
          <p:cNvSpPr>
            <a:spLocks noGrp="1"/>
          </p:cNvSpPr>
          <p:nvPr>
            <p:ph type="body" sz="quarter" idx="16"/>
          </p:nvPr>
        </p:nvSpPr>
        <p:spPr>
          <a:xfrm>
            <a:off x="4286592" y="2139950"/>
            <a:ext cx="3338991" cy="3648075"/>
          </a:xfrm>
        </p:spPr>
        <p:txBody>
          <a:bodyPr/>
          <a:lstStyle>
            <a:lvl1pPr>
              <a:spcBef>
                <a:spcPts val="0"/>
              </a:spcBef>
              <a:defRPr sz="2600"/>
            </a:lvl1pPr>
            <a:lvl2pPr>
              <a:defRPr sz="2000"/>
            </a:lvl2pPr>
          </a:lstStyle>
          <a:p>
            <a:pPr lvl="0"/>
            <a:r>
              <a:rPr lang="sv-SE" smtClean="0"/>
              <a:t>Klicka här för att ändra format på bakgrundstexten</a:t>
            </a:r>
          </a:p>
          <a:p>
            <a:pPr lvl="1"/>
            <a:r>
              <a:rPr lang="sv-SE" smtClean="0"/>
              <a:t>Nivå två</a:t>
            </a:r>
          </a:p>
          <a:p>
            <a:pPr lvl="2"/>
            <a:r>
              <a:rPr lang="sv-SE" smtClean="0"/>
              <a:t>Nivå tre</a:t>
            </a:r>
          </a:p>
        </p:txBody>
      </p:sp>
      <p:sp>
        <p:nvSpPr>
          <p:cNvPr id="6" name="Platshållare för datum 3"/>
          <p:cNvSpPr>
            <a:spLocks noGrp="1"/>
          </p:cNvSpPr>
          <p:nvPr>
            <p:ph type="dt" sz="half" idx="17"/>
          </p:nvPr>
        </p:nvSpPr>
        <p:spPr/>
        <p:txBody>
          <a:bodyPr/>
          <a:lstStyle>
            <a:lvl1pPr>
              <a:defRPr/>
            </a:lvl1pPr>
          </a:lstStyle>
          <a:p>
            <a:pPr>
              <a:defRPr/>
            </a:pPr>
            <a:r>
              <a:rPr lang="sv-SE">
                <a:solidFill>
                  <a:srgbClr val="002B45"/>
                </a:solidFill>
              </a:rPr>
              <a:t>2016-08-31</a:t>
            </a:r>
            <a:endParaRPr lang="sv-SE" dirty="0">
              <a:solidFill>
                <a:srgbClr val="002B45"/>
              </a:solidFill>
            </a:endParaRPr>
          </a:p>
        </p:txBody>
      </p:sp>
      <p:sp>
        <p:nvSpPr>
          <p:cNvPr id="7" name="Platshållare för sidfot 4"/>
          <p:cNvSpPr>
            <a:spLocks noGrp="1"/>
          </p:cNvSpPr>
          <p:nvPr>
            <p:ph type="ftr" sz="quarter" idx="18"/>
          </p:nvPr>
        </p:nvSpPr>
        <p:spPr/>
        <p:txBody>
          <a:bodyPr/>
          <a:lstStyle>
            <a:lvl1pPr>
              <a:defRPr/>
            </a:lvl1pPr>
          </a:lstStyle>
          <a:p>
            <a:pPr>
              <a:defRPr/>
            </a:pPr>
            <a:endParaRPr lang="sv-SE">
              <a:solidFill>
                <a:srgbClr val="002B45"/>
              </a:solidFill>
            </a:endParaRPr>
          </a:p>
        </p:txBody>
      </p:sp>
      <p:sp>
        <p:nvSpPr>
          <p:cNvPr id="8" name="Platshållare för bildnummer 5"/>
          <p:cNvSpPr>
            <a:spLocks noGrp="1"/>
          </p:cNvSpPr>
          <p:nvPr>
            <p:ph type="sldNum" sz="quarter" idx="19"/>
          </p:nvPr>
        </p:nvSpPr>
        <p:spPr/>
        <p:txBody>
          <a:bodyPr/>
          <a:lstStyle>
            <a:lvl1pPr>
              <a:defRPr/>
            </a:lvl1pPr>
          </a:lstStyle>
          <a:p>
            <a:pPr>
              <a:defRPr/>
            </a:pPr>
            <a:fld id="{08AC9C78-59F6-4011-9EB2-D0FE8B41C905}" type="slidenum">
              <a:rPr lang="sv-SE">
                <a:solidFill>
                  <a:srgbClr val="002B45"/>
                </a:solidFill>
              </a:rPr>
              <a:pPr>
                <a:defRPr/>
              </a:pPr>
              <a:t>‹#›</a:t>
            </a:fld>
            <a:endParaRPr lang="sv-SE" dirty="0">
              <a:solidFill>
                <a:srgbClr val="002B45"/>
              </a:solidFill>
            </a:endParaRPr>
          </a:p>
        </p:txBody>
      </p:sp>
    </p:spTree>
    <p:extLst>
      <p:ext uri="{BB962C8B-B14F-4D97-AF65-F5344CB8AC3E}">
        <p14:creationId xmlns:p14="http://schemas.microsoft.com/office/powerpoint/2010/main" val="18419515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Rubrik, text och bild vänster - 1">
    <p:spTree>
      <p:nvGrpSpPr>
        <p:cNvPr id="1" name=""/>
        <p:cNvGrpSpPr/>
        <p:nvPr/>
      </p:nvGrpSpPr>
      <p:grpSpPr>
        <a:xfrm>
          <a:off x="0" y="0"/>
          <a:ext cx="0" cy="0"/>
          <a:chOff x="0" y="0"/>
          <a:chExt cx="0" cy="0"/>
        </a:xfrm>
      </p:grpSpPr>
      <p:sp>
        <p:nvSpPr>
          <p:cNvPr id="2" name="Rubrik 1"/>
          <p:cNvSpPr>
            <a:spLocks noGrp="1"/>
          </p:cNvSpPr>
          <p:nvPr>
            <p:ph type="title"/>
          </p:nvPr>
        </p:nvSpPr>
        <p:spPr>
          <a:xfrm>
            <a:off x="803844" y="687600"/>
            <a:ext cx="6957444" cy="1296144"/>
          </a:xfrm>
        </p:spPr>
        <p:txBody>
          <a:bodyPr/>
          <a:lstStyle/>
          <a:p>
            <a:r>
              <a:rPr lang="sv-SE" smtClean="0"/>
              <a:t>Klicka här för att ändra format</a:t>
            </a:r>
            <a:endParaRPr lang="sv-SE" dirty="0"/>
          </a:p>
        </p:txBody>
      </p:sp>
      <p:sp>
        <p:nvSpPr>
          <p:cNvPr id="9" name="Platshållare för bild 8"/>
          <p:cNvSpPr>
            <a:spLocks noGrp="1"/>
          </p:cNvSpPr>
          <p:nvPr>
            <p:ph type="pic" sz="quarter" idx="14"/>
          </p:nvPr>
        </p:nvSpPr>
        <p:spPr>
          <a:xfrm>
            <a:off x="801688" y="2127600"/>
            <a:ext cx="3299791" cy="3441117"/>
          </a:xfrm>
        </p:spPr>
        <p:txBody>
          <a:bodyPr rtlCol="0">
            <a:noAutofit/>
          </a:bodyPr>
          <a:lstStyle>
            <a:lvl1pPr marL="0" indent="0">
              <a:buNone/>
              <a:defRPr sz="1400" b="0"/>
            </a:lvl1pPr>
          </a:lstStyle>
          <a:p>
            <a:pPr lvl="0"/>
            <a:r>
              <a:rPr lang="sv-SE" noProof="0" smtClean="0"/>
              <a:t>Klicka på ikonen för att lägga till en bild</a:t>
            </a:r>
            <a:endParaRPr lang="sv-SE" noProof="0" dirty="0" smtClean="0"/>
          </a:p>
        </p:txBody>
      </p:sp>
      <p:sp>
        <p:nvSpPr>
          <p:cNvPr id="15" name="Platshållare för text 11"/>
          <p:cNvSpPr>
            <a:spLocks noGrp="1"/>
          </p:cNvSpPr>
          <p:nvPr>
            <p:ph type="body" sz="quarter" idx="15"/>
          </p:nvPr>
        </p:nvSpPr>
        <p:spPr>
          <a:xfrm>
            <a:off x="4287327" y="5221275"/>
            <a:ext cx="3493699" cy="367200"/>
          </a:xfrm>
        </p:spPr>
        <p:txBody>
          <a:bodyPr anchor="b"/>
          <a:lstStyle>
            <a:lvl1pPr marL="0" indent="0" algn="l">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Klicka här för att ändra format på bakgrundstexten</a:t>
            </a:r>
          </a:p>
        </p:txBody>
      </p:sp>
      <p:sp>
        <p:nvSpPr>
          <p:cNvPr id="10" name="Platshållare för text 6"/>
          <p:cNvSpPr>
            <a:spLocks noGrp="1"/>
          </p:cNvSpPr>
          <p:nvPr>
            <p:ph type="body" sz="quarter" idx="16"/>
          </p:nvPr>
        </p:nvSpPr>
        <p:spPr>
          <a:xfrm>
            <a:off x="4278702" y="2130426"/>
            <a:ext cx="3501636" cy="2976412"/>
          </a:xfrm>
        </p:spPr>
        <p:txBody>
          <a:bodyPr/>
          <a:lstStyle>
            <a:lvl1pPr marL="0" indent="0">
              <a:buNone/>
              <a:defRPr sz="2600"/>
            </a:lvl1pPr>
            <a:lvl2pPr marL="285750" indent="0">
              <a:buNone/>
              <a:defRPr sz="2000"/>
            </a:lvl2pPr>
            <a:lvl3pPr marL="539750" indent="0">
              <a:buNone/>
              <a:defRPr/>
            </a:lvl3pPr>
            <a:lvl4pPr marL="723900" indent="0">
              <a:buNone/>
              <a:defRPr/>
            </a:lvl4pPr>
            <a:lvl5pPr marL="927100" indent="0">
              <a:buNone/>
              <a:defRPr/>
            </a:lvl5pPr>
          </a:lstStyle>
          <a:p>
            <a:pPr lvl="0"/>
            <a:r>
              <a:rPr lang="sv-SE" smtClean="0"/>
              <a:t>Klicka här för att ändra format på bakgrundstexten</a:t>
            </a:r>
          </a:p>
        </p:txBody>
      </p:sp>
      <p:sp>
        <p:nvSpPr>
          <p:cNvPr id="6" name="Platshållare för datum 3"/>
          <p:cNvSpPr>
            <a:spLocks noGrp="1"/>
          </p:cNvSpPr>
          <p:nvPr>
            <p:ph type="dt" sz="half" idx="17"/>
          </p:nvPr>
        </p:nvSpPr>
        <p:spPr/>
        <p:txBody>
          <a:bodyPr/>
          <a:lstStyle>
            <a:lvl1pPr>
              <a:defRPr/>
            </a:lvl1pPr>
          </a:lstStyle>
          <a:p>
            <a:pPr>
              <a:defRPr/>
            </a:pPr>
            <a:r>
              <a:rPr lang="sv-SE">
                <a:solidFill>
                  <a:srgbClr val="002B45"/>
                </a:solidFill>
              </a:rPr>
              <a:t>2016-08-31</a:t>
            </a:r>
            <a:endParaRPr lang="sv-SE" dirty="0">
              <a:solidFill>
                <a:srgbClr val="002B45"/>
              </a:solidFill>
            </a:endParaRPr>
          </a:p>
        </p:txBody>
      </p:sp>
      <p:sp>
        <p:nvSpPr>
          <p:cNvPr id="7" name="Platshållare för sidfot 4"/>
          <p:cNvSpPr>
            <a:spLocks noGrp="1"/>
          </p:cNvSpPr>
          <p:nvPr>
            <p:ph type="ftr" sz="quarter" idx="18"/>
          </p:nvPr>
        </p:nvSpPr>
        <p:spPr/>
        <p:txBody>
          <a:bodyPr/>
          <a:lstStyle>
            <a:lvl1pPr>
              <a:defRPr/>
            </a:lvl1pPr>
          </a:lstStyle>
          <a:p>
            <a:pPr>
              <a:defRPr/>
            </a:pPr>
            <a:endParaRPr lang="sv-SE">
              <a:solidFill>
                <a:srgbClr val="002B45"/>
              </a:solidFill>
            </a:endParaRPr>
          </a:p>
        </p:txBody>
      </p:sp>
      <p:sp>
        <p:nvSpPr>
          <p:cNvPr id="8" name="Platshållare för bildnummer 5"/>
          <p:cNvSpPr>
            <a:spLocks noGrp="1"/>
          </p:cNvSpPr>
          <p:nvPr>
            <p:ph type="sldNum" sz="quarter" idx="19"/>
          </p:nvPr>
        </p:nvSpPr>
        <p:spPr/>
        <p:txBody>
          <a:bodyPr/>
          <a:lstStyle>
            <a:lvl1pPr>
              <a:defRPr/>
            </a:lvl1pPr>
          </a:lstStyle>
          <a:p>
            <a:pPr>
              <a:defRPr/>
            </a:pPr>
            <a:fld id="{A0D4B8ED-661F-4261-A4B7-45EDA29AE9B1}" type="slidenum">
              <a:rPr lang="sv-SE">
                <a:solidFill>
                  <a:srgbClr val="002B45"/>
                </a:solidFill>
              </a:rPr>
              <a:pPr>
                <a:defRPr/>
              </a:pPr>
              <a:t>‹#›</a:t>
            </a:fld>
            <a:endParaRPr lang="sv-SE" dirty="0">
              <a:solidFill>
                <a:srgbClr val="002B45"/>
              </a:solidFill>
            </a:endParaRPr>
          </a:p>
        </p:txBody>
      </p:sp>
    </p:spTree>
    <p:extLst>
      <p:ext uri="{BB962C8B-B14F-4D97-AF65-F5344CB8AC3E}">
        <p14:creationId xmlns:p14="http://schemas.microsoft.com/office/powerpoint/2010/main" val="34703120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Rubrik, text och bild vänster - 2">
    <p:spTree>
      <p:nvGrpSpPr>
        <p:cNvPr id="1" name=""/>
        <p:cNvGrpSpPr/>
        <p:nvPr/>
      </p:nvGrpSpPr>
      <p:grpSpPr>
        <a:xfrm>
          <a:off x="0" y="0"/>
          <a:ext cx="0" cy="0"/>
          <a:chOff x="0" y="0"/>
          <a:chExt cx="0" cy="0"/>
        </a:xfrm>
      </p:grpSpPr>
      <p:sp>
        <p:nvSpPr>
          <p:cNvPr id="2" name="Rubrik 1"/>
          <p:cNvSpPr>
            <a:spLocks noGrp="1"/>
          </p:cNvSpPr>
          <p:nvPr>
            <p:ph type="title"/>
          </p:nvPr>
        </p:nvSpPr>
        <p:spPr>
          <a:xfrm>
            <a:off x="803844" y="687600"/>
            <a:ext cx="6957444" cy="1296144"/>
          </a:xfrm>
        </p:spPr>
        <p:txBody>
          <a:bodyPr/>
          <a:lstStyle/>
          <a:p>
            <a:r>
              <a:rPr lang="sv-SE" smtClean="0"/>
              <a:t>Klicka här för att ändra format</a:t>
            </a:r>
            <a:endParaRPr lang="sv-SE" dirty="0"/>
          </a:p>
        </p:txBody>
      </p:sp>
      <p:sp>
        <p:nvSpPr>
          <p:cNvPr id="9" name="Platshållare för bild 8"/>
          <p:cNvSpPr>
            <a:spLocks noGrp="1"/>
          </p:cNvSpPr>
          <p:nvPr>
            <p:ph type="pic" sz="quarter" idx="14"/>
          </p:nvPr>
        </p:nvSpPr>
        <p:spPr>
          <a:xfrm>
            <a:off x="801688" y="2127600"/>
            <a:ext cx="3299791" cy="3441117"/>
          </a:xfrm>
        </p:spPr>
        <p:txBody>
          <a:bodyPr rtlCol="0">
            <a:noAutofit/>
          </a:bodyPr>
          <a:lstStyle>
            <a:lvl1pPr marL="0" indent="0">
              <a:buNone/>
              <a:defRPr sz="1400" b="0"/>
            </a:lvl1pPr>
          </a:lstStyle>
          <a:p>
            <a:pPr lvl="0"/>
            <a:r>
              <a:rPr lang="sv-SE" noProof="0" smtClean="0"/>
              <a:t>Klicka på ikonen för att lägga till en bild</a:t>
            </a:r>
            <a:endParaRPr lang="sv-SE" noProof="0" dirty="0" smtClean="0"/>
          </a:p>
        </p:txBody>
      </p:sp>
      <p:sp>
        <p:nvSpPr>
          <p:cNvPr id="15" name="Platshållare för text 11"/>
          <p:cNvSpPr>
            <a:spLocks noGrp="1"/>
          </p:cNvSpPr>
          <p:nvPr>
            <p:ph type="body" sz="quarter" idx="15"/>
          </p:nvPr>
        </p:nvSpPr>
        <p:spPr>
          <a:xfrm>
            <a:off x="4287327" y="5221275"/>
            <a:ext cx="3493699" cy="367200"/>
          </a:xfrm>
        </p:spPr>
        <p:txBody>
          <a:bodyPr anchor="b"/>
          <a:lstStyle>
            <a:lvl1pPr marL="0" indent="0" algn="l">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Klicka här för att ändra format på bakgrundstexten</a:t>
            </a:r>
          </a:p>
        </p:txBody>
      </p:sp>
      <p:sp>
        <p:nvSpPr>
          <p:cNvPr id="7" name="Platshållare för text 6"/>
          <p:cNvSpPr>
            <a:spLocks noGrp="1"/>
          </p:cNvSpPr>
          <p:nvPr>
            <p:ph type="body" sz="quarter" idx="16"/>
          </p:nvPr>
        </p:nvSpPr>
        <p:spPr>
          <a:xfrm>
            <a:off x="4278702" y="2130426"/>
            <a:ext cx="3501636" cy="2976412"/>
          </a:xfrm>
        </p:spPr>
        <p:txBody>
          <a:bodyPr/>
          <a:lstStyle>
            <a:lvl1pPr marL="0" indent="0">
              <a:buNone/>
              <a:defRPr sz="2000"/>
            </a:lvl1pPr>
            <a:lvl2pPr>
              <a:defRPr sz="2000"/>
            </a:lvl2pPr>
            <a:lvl3pPr>
              <a:defRPr sz="2000"/>
            </a:lvl3pPr>
            <a:lvl4pPr>
              <a:defRPr sz="2000"/>
            </a:lvl4pPr>
            <a:lvl5pPr>
              <a:defRPr sz="2000"/>
            </a:lvl5pPr>
          </a:lstStyle>
          <a:p>
            <a:pPr lvl="0"/>
            <a:r>
              <a:rPr lang="sv-SE" smtClean="0"/>
              <a:t>Klicka här för att ändra format på bakgrundstexten</a:t>
            </a:r>
          </a:p>
        </p:txBody>
      </p:sp>
      <p:sp>
        <p:nvSpPr>
          <p:cNvPr id="6" name="Platshållare för datum 3"/>
          <p:cNvSpPr>
            <a:spLocks noGrp="1"/>
          </p:cNvSpPr>
          <p:nvPr>
            <p:ph type="dt" sz="half" idx="17"/>
          </p:nvPr>
        </p:nvSpPr>
        <p:spPr/>
        <p:txBody>
          <a:bodyPr/>
          <a:lstStyle>
            <a:lvl1pPr>
              <a:defRPr/>
            </a:lvl1pPr>
          </a:lstStyle>
          <a:p>
            <a:pPr>
              <a:defRPr/>
            </a:pPr>
            <a:r>
              <a:rPr lang="sv-SE">
                <a:solidFill>
                  <a:srgbClr val="002B45"/>
                </a:solidFill>
              </a:rPr>
              <a:t>2016-08-31</a:t>
            </a:r>
            <a:endParaRPr lang="sv-SE" dirty="0">
              <a:solidFill>
                <a:srgbClr val="002B45"/>
              </a:solidFill>
            </a:endParaRPr>
          </a:p>
        </p:txBody>
      </p:sp>
      <p:sp>
        <p:nvSpPr>
          <p:cNvPr id="8" name="Platshållare för sidfot 4"/>
          <p:cNvSpPr>
            <a:spLocks noGrp="1"/>
          </p:cNvSpPr>
          <p:nvPr>
            <p:ph type="ftr" sz="quarter" idx="18"/>
          </p:nvPr>
        </p:nvSpPr>
        <p:spPr/>
        <p:txBody>
          <a:bodyPr/>
          <a:lstStyle>
            <a:lvl1pPr>
              <a:defRPr/>
            </a:lvl1pPr>
          </a:lstStyle>
          <a:p>
            <a:pPr>
              <a:defRPr/>
            </a:pPr>
            <a:endParaRPr lang="sv-SE">
              <a:solidFill>
                <a:srgbClr val="002B45"/>
              </a:solidFill>
            </a:endParaRPr>
          </a:p>
        </p:txBody>
      </p:sp>
      <p:sp>
        <p:nvSpPr>
          <p:cNvPr id="10" name="Platshållare för bildnummer 5"/>
          <p:cNvSpPr>
            <a:spLocks noGrp="1"/>
          </p:cNvSpPr>
          <p:nvPr>
            <p:ph type="sldNum" sz="quarter" idx="19"/>
          </p:nvPr>
        </p:nvSpPr>
        <p:spPr/>
        <p:txBody>
          <a:bodyPr/>
          <a:lstStyle>
            <a:lvl1pPr>
              <a:defRPr/>
            </a:lvl1pPr>
          </a:lstStyle>
          <a:p>
            <a:pPr>
              <a:defRPr/>
            </a:pPr>
            <a:fld id="{48F8F099-76C2-4AD4-80B7-6EFAA44EFA20}" type="slidenum">
              <a:rPr lang="sv-SE">
                <a:solidFill>
                  <a:srgbClr val="002B45"/>
                </a:solidFill>
              </a:rPr>
              <a:pPr>
                <a:defRPr/>
              </a:pPr>
              <a:t>‹#›</a:t>
            </a:fld>
            <a:endParaRPr lang="sv-SE" dirty="0">
              <a:solidFill>
                <a:srgbClr val="002B45"/>
              </a:solidFill>
            </a:endParaRPr>
          </a:p>
        </p:txBody>
      </p:sp>
    </p:spTree>
    <p:extLst>
      <p:ext uri="{BB962C8B-B14F-4D97-AF65-F5344CB8AC3E}">
        <p14:creationId xmlns:p14="http://schemas.microsoft.com/office/powerpoint/2010/main" val="4555393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Rubrik, text och stor bild vänster - 1">
    <p:spTree>
      <p:nvGrpSpPr>
        <p:cNvPr id="1" name=""/>
        <p:cNvGrpSpPr/>
        <p:nvPr/>
      </p:nvGrpSpPr>
      <p:grpSpPr>
        <a:xfrm>
          <a:off x="0" y="0"/>
          <a:ext cx="0" cy="0"/>
          <a:chOff x="0" y="0"/>
          <a:chExt cx="0" cy="0"/>
        </a:xfrm>
      </p:grpSpPr>
      <p:sp>
        <p:nvSpPr>
          <p:cNvPr id="2" name="Rubrik 1"/>
          <p:cNvSpPr>
            <a:spLocks noGrp="1"/>
          </p:cNvSpPr>
          <p:nvPr>
            <p:ph type="title"/>
          </p:nvPr>
        </p:nvSpPr>
        <p:spPr>
          <a:xfrm>
            <a:off x="803844" y="687600"/>
            <a:ext cx="6977182" cy="1296144"/>
          </a:xfrm>
        </p:spPr>
        <p:txBody>
          <a:bodyPr/>
          <a:lstStyle/>
          <a:p>
            <a:r>
              <a:rPr lang="sv-SE" smtClean="0"/>
              <a:t>Klicka här för att ändra format</a:t>
            </a:r>
            <a:endParaRPr lang="sv-SE"/>
          </a:p>
        </p:txBody>
      </p:sp>
      <p:sp>
        <p:nvSpPr>
          <p:cNvPr id="9" name="Platshållare för bild 8"/>
          <p:cNvSpPr>
            <a:spLocks noGrp="1"/>
          </p:cNvSpPr>
          <p:nvPr>
            <p:ph type="pic" sz="quarter" idx="14"/>
          </p:nvPr>
        </p:nvSpPr>
        <p:spPr>
          <a:xfrm>
            <a:off x="0" y="2127600"/>
            <a:ext cx="4094205" cy="3439984"/>
          </a:xfrm>
        </p:spPr>
        <p:txBody>
          <a:bodyPr rtlCol="0">
            <a:noAutofit/>
          </a:bodyPr>
          <a:lstStyle>
            <a:lvl1pPr marL="0" indent="0">
              <a:buNone/>
              <a:defRPr b="0"/>
            </a:lvl1pPr>
          </a:lstStyle>
          <a:p>
            <a:pPr lvl="0"/>
            <a:r>
              <a:rPr lang="sv-SE" noProof="0" smtClean="0"/>
              <a:t>Klicka på ikonen för att lägga till en bild</a:t>
            </a:r>
            <a:endParaRPr lang="sv-SE" noProof="0" dirty="0"/>
          </a:p>
        </p:txBody>
      </p:sp>
      <p:sp>
        <p:nvSpPr>
          <p:cNvPr id="11" name="Platshållare för text 11"/>
          <p:cNvSpPr>
            <a:spLocks noGrp="1"/>
          </p:cNvSpPr>
          <p:nvPr>
            <p:ph type="body" sz="quarter" idx="15"/>
          </p:nvPr>
        </p:nvSpPr>
        <p:spPr>
          <a:xfrm>
            <a:off x="4278702" y="5221275"/>
            <a:ext cx="3528204" cy="367200"/>
          </a:xfrm>
        </p:spPr>
        <p:txBody>
          <a:bodyPr anchor="b"/>
          <a:lstStyle>
            <a:lvl1pPr marL="0" indent="0" algn="l">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Klicka här för att ändra format på bakgrundstexten</a:t>
            </a:r>
          </a:p>
        </p:txBody>
      </p:sp>
      <p:sp>
        <p:nvSpPr>
          <p:cNvPr id="12" name="Platshållare för text 6"/>
          <p:cNvSpPr>
            <a:spLocks noGrp="1"/>
          </p:cNvSpPr>
          <p:nvPr>
            <p:ph type="body" sz="quarter" idx="16"/>
          </p:nvPr>
        </p:nvSpPr>
        <p:spPr>
          <a:xfrm>
            <a:off x="4278702" y="2130426"/>
            <a:ext cx="3501636" cy="2976412"/>
          </a:xfrm>
        </p:spPr>
        <p:txBody>
          <a:bodyPr/>
          <a:lstStyle>
            <a:lvl1pPr marL="0" indent="0">
              <a:buNone/>
              <a:defRPr sz="2600"/>
            </a:lvl1pPr>
            <a:lvl2pPr marL="285750" indent="0">
              <a:buNone/>
              <a:defRPr sz="2000"/>
            </a:lvl2pPr>
            <a:lvl3pPr marL="539750" indent="0">
              <a:buNone/>
              <a:defRPr/>
            </a:lvl3pPr>
            <a:lvl4pPr marL="723900" indent="0">
              <a:buNone/>
              <a:defRPr/>
            </a:lvl4pPr>
            <a:lvl5pPr marL="927100" indent="0">
              <a:buNone/>
              <a:defRPr/>
            </a:lvl5pPr>
          </a:lstStyle>
          <a:p>
            <a:pPr lvl="0"/>
            <a:r>
              <a:rPr lang="sv-SE" smtClean="0"/>
              <a:t>Klicka här för att ändra format på bakgrundstexten</a:t>
            </a:r>
          </a:p>
        </p:txBody>
      </p:sp>
      <p:sp>
        <p:nvSpPr>
          <p:cNvPr id="6" name="Platshållare för datum 3"/>
          <p:cNvSpPr>
            <a:spLocks noGrp="1"/>
          </p:cNvSpPr>
          <p:nvPr>
            <p:ph type="dt" sz="half" idx="17"/>
          </p:nvPr>
        </p:nvSpPr>
        <p:spPr/>
        <p:txBody>
          <a:bodyPr/>
          <a:lstStyle>
            <a:lvl1pPr>
              <a:defRPr/>
            </a:lvl1pPr>
          </a:lstStyle>
          <a:p>
            <a:pPr>
              <a:defRPr/>
            </a:pPr>
            <a:r>
              <a:rPr lang="sv-SE">
                <a:solidFill>
                  <a:srgbClr val="002B45"/>
                </a:solidFill>
              </a:rPr>
              <a:t>2016-08-31</a:t>
            </a:r>
            <a:endParaRPr lang="sv-SE" dirty="0">
              <a:solidFill>
                <a:srgbClr val="002B45"/>
              </a:solidFill>
            </a:endParaRPr>
          </a:p>
        </p:txBody>
      </p:sp>
      <p:sp>
        <p:nvSpPr>
          <p:cNvPr id="7" name="Platshållare för sidfot 4"/>
          <p:cNvSpPr>
            <a:spLocks noGrp="1"/>
          </p:cNvSpPr>
          <p:nvPr>
            <p:ph type="ftr" sz="quarter" idx="18"/>
          </p:nvPr>
        </p:nvSpPr>
        <p:spPr/>
        <p:txBody>
          <a:bodyPr/>
          <a:lstStyle>
            <a:lvl1pPr>
              <a:defRPr/>
            </a:lvl1pPr>
          </a:lstStyle>
          <a:p>
            <a:pPr>
              <a:defRPr/>
            </a:pPr>
            <a:endParaRPr lang="sv-SE">
              <a:solidFill>
                <a:srgbClr val="002B45"/>
              </a:solidFill>
            </a:endParaRPr>
          </a:p>
        </p:txBody>
      </p:sp>
      <p:sp>
        <p:nvSpPr>
          <p:cNvPr id="8" name="Platshållare för bildnummer 5"/>
          <p:cNvSpPr>
            <a:spLocks noGrp="1"/>
          </p:cNvSpPr>
          <p:nvPr>
            <p:ph type="sldNum" sz="quarter" idx="19"/>
          </p:nvPr>
        </p:nvSpPr>
        <p:spPr/>
        <p:txBody>
          <a:bodyPr/>
          <a:lstStyle>
            <a:lvl1pPr>
              <a:defRPr/>
            </a:lvl1pPr>
          </a:lstStyle>
          <a:p>
            <a:pPr>
              <a:defRPr/>
            </a:pPr>
            <a:fld id="{CAD3DA04-4B71-4C1A-9AA7-DE403E5932E3}" type="slidenum">
              <a:rPr lang="sv-SE">
                <a:solidFill>
                  <a:srgbClr val="002B45"/>
                </a:solidFill>
              </a:rPr>
              <a:pPr>
                <a:defRPr/>
              </a:pPr>
              <a:t>‹#›</a:t>
            </a:fld>
            <a:endParaRPr lang="sv-SE" dirty="0">
              <a:solidFill>
                <a:srgbClr val="002B45"/>
              </a:solidFill>
            </a:endParaRPr>
          </a:p>
        </p:txBody>
      </p:sp>
    </p:spTree>
    <p:extLst>
      <p:ext uri="{BB962C8B-B14F-4D97-AF65-F5344CB8AC3E}">
        <p14:creationId xmlns:p14="http://schemas.microsoft.com/office/powerpoint/2010/main" val="836568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Rubrik, text och stor bild vänster - 2">
    <p:spTree>
      <p:nvGrpSpPr>
        <p:cNvPr id="1" name=""/>
        <p:cNvGrpSpPr/>
        <p:nvPr/>
      </p:nvGrpSpPr>
      <p:grpSpPr>
        <a:xfrm>
          <a:off x="0" y="0"/>
          <a:ext cx="0" cy="0"/>
          <a:chOff x="0" y="0"/>
          <a:chExt cx="0" cy="0"/>
        </a:xfrm>
      </p:grpSpPr>
      <p:sp>
        <p:nvSpPr>
          <p:cNvPr id="2" name="Rubrik 1"/>
          <p:cNvSpPr>
            <a:spLocks noGrp="1"/>
          </p:cNvSpPr>
          <p:nvPr>
            <p:ph type="title"/>
          </p:nvPr>
        </p:nvSpPr>
        <p:spPr>
          <a:xfrm>
            <a:off x="803844" y="687600"/>
            <a:ext cx="6977182" cy="1296144"/>
          </a:xfrm>
        </p:spPr>
        <p:txBody>
          <a:bodyPr/>
          <a:lstStyle/>
          <a:p>
            <a:r>
              <a:rPr lang="sv-SE" smtClean="0"/>
              <a:t>Klicka här för att ändra format</a:t>
            </a:r>
            <a:endParaRPr lang="sv-SE"/>
          </a:p>
        </p:txBody>
      </p:sp>
      <p:sp>
        <p:nvSpPr>
          <p:cNvPr id="9" name="Platshållare för bild 8"/>
          <p:cNvSpPr>
            <a:spLocks noGrp="1"/>
          </p:cNvSpPr>
          <p:nvPr>
            <p:ph type="pic" sz="quarter" idx="14"/>
          </p:nvPr>
        </p:nvSpPr>
        <p:spPr>
          <a:xfrm>
            <a:off x="0" y="2127600"/>
            <a:ext cx="4094205" cy="3439984"/>
          </a:xfrm>
        </p:spPr>
        <p:txBody>
          <a:bodyPr rtlCol="0">
            <a:noAutofit/>
          </a:bodyPr>
          <a:lstStyle>
            <a:lvl1pPr marL="0" indent="0">
              <a:buNone/>
              <a:defRPr b="0"/>
            </a:lvl1pPr>
          </a:lstStyle>
          <a:p>
            <a:pPr lvl="0"/>
            <a:r>
              <a:rPr lang="sv-SE" noProof="0" smtClean="0"/>
              <a:t>Klicka på ikonen för att lägga till en bild</a:t>
            </a:r>
            <a:endParaRPr lang="sv-SE" noProof="0" dirty="0"/>
          </a:p>
        </p:txBody>
      </p:sp>
      <p:sp>
        <p:nvSpPr>
          <p:cNvPr id="11" name="Platshållare för text 11"/>
          <p:cNvSpPr>
            <a:spLocks noGrp="1"/>
          </p:cNvSpPr>
          <p:nvPr>
            <p:ph type="body" sz="quarter" idx="15"/>
          </p:nvPr>
        </p:nvSpPr>
        <p:spPr>
          <a:xfrm>
            <a:off x="4278702" y="5221275"/>
            <a:ext cx="3528204" cy="367200"/>
          </a:xfrm>
        </p:spPr>
        <p:txBody>
          <a:bodyPr anchor="b"/>
          <a:lstStyle>
            <a:lvl1pPr marL="0" indent="0" algn="l">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Klicka här för att ändra format på bakgrundstexten</a:t>
            </a:r>
          </a:p>
        </p:txBody>
      </p:sp>
      <p:sp>
        <p:nvSpPr>
          <p:cNvPr id="12" name="Platshållare för text 6"/>
          <p:cNvSpPr>
            <a:spLocks noGrp="1"/>
          </p:cNvSpPr>
          <p:nvPr>
            <p:ph type="body" sz="quarter" idx="16"/>
          </p:nvPr>
        </p:nvSpPr>
        <p:spPr>
          <a:xfrm>
            <a:off x="4278702" y="2130426"/>
            <a:ext cx="3501636" cy="2976412"/>
          </a:xfrm>
        </p:spPr>
        <p:txBody>
          <a:bodyPr/>
          <a:lstStyle>
            <a:lvl1pPr marL="0" indent="0">
              <a:buNone/>
              <a:defRPr sz="2000"/>
            </a:lvl1pPr>
            <a:lvl2pPr>
              <a:defRPr sz="2000"/>
            </a:lvl2pPr>
            <a:lvl3pPr>
              <a:defRPr sz="2000"/>
            </a:lvl3pPr>
            <a:lvl4pPr>
              <a:defRPr sz="2000"/>
            </a:lvl4pPr>
            <a:lvl5pPr>
              <a:defRPr sz="2000"/>
            </a:lvl5pPr>
          </a:lstStyle>
          <a:p>
            <a:pPr lvl="0"/>
            <a:r>
              <a:rPr lang="sv-SE" smtClean="0"/>
              <a:t>Klicka här för att ändra format på bakgrundstexten</a:t>
            </a:r>
          </a:p>
        </p:txBody>
      </p:sp>
      <p:sp>
        <p:nvSpPr>
          <p:cNvPr id="6" name="Platshållare för datum 3"/>
          <p:cNvSpPr>
            <a:spLocks noGrp="1"/>
          </p:cNvSpPr>
          <p:nvPr>
            <p:ph type="dt" sz="half" idx="17"/>
          </p:nvPr>
        </p:nvSpPr>
        <p:spPr/>
        <p:txBody>
          <a:bodyPr/>
          <a:lstStyle>
            <a:lvl1pPr>
              <a:defRPr/>
            </a:lvl1pPr>
          </a:lstStyle>
          <a:p>
            <a:pPr>
              <a:defRPr/>
            </a:pPr>
            <a:r>
              <a:rPr lang="sv-SE">
                <a:solidFill>
                  <a:srgbClr val="002B45"/>
                </a:solidFill>
              </a:rPr>
              <a:t>2016-08-31</a:t>
            </a:r>
            <a:endParaRPr lang="sv-SE" dirty="0">
              <a:solidFill>
                <a:srgbClr val="002B45"/>
              </a:solidFill>
            </a:endParaRPr>
          </a:p>
        </p:txBody>
      </p:sp>
      <p:sp>
        <p:nvSpPr>
          <p:cNvPr id="7" name="Platshållare för sidfot 4"/>
          <p:cNvSpPr>
            <a:spLocks noGrp="1"/>
          </p:cNvSpPr>
          <p:nvPr>
            <p:ph type="ftr" sz="quarter" idx="18"/>
          </p:nvPr>
        </p:nvSpPr>
        <p:spPr/>
        <p:txBody>
          <a:bodyPr/>
          <a:lstStyle>
            <a:lvl1pPr>
              <a:defRPr/>
            </a:lvl1pPr>
          </a:lstStyle>
          <a:p>
            <a:pPr>
              <a:defRPr/>
            </a:pPr>
            <a:endParaRPr lang="sv-SE">
              <a:solidFill>
                <a:srgbClr val="002B45"/>
              </a:solidFill>
            </a:endParaRPr>
          </a:p>
        </p:txBody>
      </p:sp>
      <p:sp>
        <p:nvSpPr>
          <p:cNvPr id="8" name="Platshållare för bildnummer 5"/>
          <p:cNvSpPr>
            <a:spLocks noGrp="1"/>
          </p:cNvSpPr>
          <p:nvPr>
            <p:ph type="sldNum" sz="quarter" idx="19"/>
          </p:nvPr>
        </p:nvSpPr>
        <p:spPr/>
        <p:txBody>
          <a:bodyPr/>
          <a:lstStyle>
            <a:lvl1pPr>
              <a:defRPr/>
            </a:lvl1pPr>
          </a:lstStyle>
          <a:p>
            <a:pPr>
              <a:defRPr/>
            </a:pPr>
            <a:fld id="{E3C3EE28-313F-4988-85AA-574F53870EED}" type="slidenum">
              <a:rPr lang="sv-SE">
                <a:solidFill>
                  <a:srgbClr val="002B45"/>
                </a:solidFill>
              </a:rPr>
              <a:pPr>
                <a:defRPr/>
              </a:pPr>
              <a:t>‹#›</a:t>
            </a:fld>
            <a:endParaRPr lang="sv-SE" dirty="0">
              <a:solidFill>
                <a:srgbClr val="002B45"/>
              </a:solidFill>
            </a:endParaRPr>
          </a:p>
        </p:txBody>
      </p:sp>
    </p:spTree>
    <p:extLst>
      <p:ext uri="{BB962C8B-B14F-4D97-AF65-F5344CB8AC3E}">
        <p14:creationId xmlns:p14="http://schemas.microsoft.com/office/powerpoint/2010/main" val="36493352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Rubrik och bild">
    <p:spTree>
      <p:nvGrpSpPr>
        <p:cNvPr id="1" name=""/>
        <p:cNvGrpSpPr/>
        <p:nvPr/>
      </p:nvGrpSpPr>
      <p:grpSpPr>
        <a:xfrm>
          <a:off x="0" y="0"/>
          <a:ext cx="0" cy="0"/>
          <a:chOff x="0" y="0"/>
          <a:chExt cx="0" cy="0"/>
        </a:xfrm>
      </p:grpSpPr>
      <p:sp>
        <p:nvSpPr>
          <p:cNvPr id="2" name="Rubrik 1"/>
          <p:cNvSpPr>
            <a:spLocks noGrp="1"/>
          </p:cNvSpPr>
          <p:nvPr>
            <p:ph type="title"/>
          </p:nvPr>
        </p:nvSpPr>
        <p:spPr>
          <a:xfrm>
            <a:off x="803844" y="687600"/>
            <a:ext cx="6828537" cy="1296144"/>
          </a:xfrm>
        </p:spPr>
        <p:txBody>
          <a:bodyPr/>
          <a:lstStyle/>
          <a:p>
            <a:r>
              <a:rPr lang="sv-SE" smtClean="0"/>
              <a:t>Klicka här för att ändra format</a:t>
            </a:r>
            <a:endParaRPr lang="sv-SE" dirty="0"/>
          </a:p>
        </p:txBody>
      </p:sp>
      <p:sp>
        <p:nvSpPr>
          <p:cNvPr id="8" name="Platshållare för bild 7"/>
          <p:cNvSpPr>
            <a:spLocks noGrp="1"/>
          </p:cNvSpPr>
          <p:nvPr>
            <p:ph type="pic" sz="quarter" idx="13"/>
          </p:nvPr>
        </p:nvSpPr>
        <p:spPr>
          <a:xfrm>
            <a:off x="801688" y="2074072"/>
            <a:ext cx="6832600" cy="3438525"/>
          </a:xfrm>
        </p:spPr>
        <p:txBody>
          <a:bodyPr rtlCol="0">
            <a:noAutofit/>
          </a:bodyPr>
          <a:lstStyle>
            <a:lvl1pPr marL="0" indent="0">
              <a:buNone/>
              <a:defRPr b="0"/>
            </a:lvl1pPr>
          </a:lstStyle>
          <a:p>
            <a:pPr lvl="0"/>
            <a:r>
              <a:rPr lang="sv-SE" noProof="0" smtClean="0"/>
              <a:t>Klicka på ikonen för att lägga till en bild</a:t>
            </a:r>
            <a:endParaRPr lang="sv-SE" noProof="0"/>
          </a:p>
        </p:txBody>
      </p:sp>
      <p:sp>
        <p:nvSpPr>
          <p:cNvPr id="9" name="Platshållare för text 11"/>
          <p:cNvSpPr>
            <a:spLocks noGrp="1"/>
          </p:cNvSpPr>
          <p:nvPr>
            <p:ph type="body" sz="quarter" idx="15"/>
          </p:nvPr>
        </p:nvSpPr>
        <p:spPr>
          <a:xfrm>
            <a:off x="4324928" y="5612277"/>
            <a:ext cx="3312220" cy="153853"/>
          </a:xfrm>
        </p:spPr>
        <p:txBody>
          <a:bodyPr/>
          <a:lstStyle>
            <a:lvl1pPr marL="0" indent="0" algn="r">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Klicka här för att ändra format på bakgrundstexten</a:t>
            </a:r>
          </a:p>
        </p:txBody>
      </p:sp>
      <p:sp>
        <p:nvSpPr>
          <p:cNvPr id="5" name="Platshållare för datum 3"/>
          <p:cNvSpPr>
            <a:spLocks noGrp="1"/>
          </p:cNvSpPr>
          <p:nvPr>
            <p:ph type="dt" sz="half" idx="16"/>
          </p:nvPr>
        </p:nvSpPr>
        <p:spPr/>
        <p:txBody>
          <a:bodyPr/>
          <a:lstStyle>
            <a:lvl1pPr>
              <a:defRPr/>
            </a:lvl1pPr>
          </a:lstStyle>
          <a:p>
            <a:pPr>
              <a:defRPr/>
            </a:pPr>
            <a:r>
              <a:rPr lang="sv-SE">
                <a:solidFill>
                  <a:srgbClr val="002B45"/>
                </a:solidFill>
              </a:rPr>
              <a:t>2016-08-31</a:t>
            </a:r>
            <a:endParaRPr lang="sv-SE" dirty="0">
              <a:solidFill>
                <a:srgbClr val="002B45"/>
              </a:solidFill>
            </a:endParaRPr>
          </a:p>
        </p:txBody>
      </p:sp>
      <p:sp>
        <p:nvSpPr>
          <p:cNvPr id="6" name="Platshållare för sidfot 4"/>
          <p:cNvSpPr>
            <a:spLocks noGrp="1"/>
          </p:cNvSpPr>
          <p:nvPr>
            <p:ph type="ftr" sz="quarter" idx="17"/>
          </p:nvPr>
        </p:nvSpPr>
        <p:spPr/>
        <p:txBody>
          <a:bodyPr/>
          <a:lstStyle>
            <a:lvl1pPr>
              <a:defRPr/>
            </a:lvl1pPr>
          </a:lstStyle>
          <a:p>
            <a:pPr>
              <a:defRPr/>
            </a:pPr>
            <a:endParaRPr lang="sv-SE">
              <a:solidFill>
                <a:srgbClr val="002B45"/>
              </a:solidFill>
            </a:endParaRPr>
          </a:p>
        </p:txBody>
      </p:sp>
      <p:sp>
        <p:nvSpPr>
          <p:cNvPr id="7" name="Platshållare för bildnummer 5"/>
          <p:cNvSpPr>
            <a:spLocks noGrp="1"/>
          </p:cNvSpPr>
          <p:nvPr>
            <p:ph type="sldNum" sz="quarter" idx="18"/>
          </p:nvPr>
        </p:nvSpPr>
        <p:spPr/>
        <p:txBody>
          <a:bodyPr/>
          <a:lstStyle>
            <a:lvl1pPr>
              <a:defRPr/>
            </a:lvl1pPr>
          </a:lstStyle>
          <a:p>
            <a:pPr>
              <a:defRPr/>
            </a:pPr>
            <a:fld id="{D8A0ACBD-39FA-4F7D-85E4-49FD84C607A5}" type="slidenum">
              <a:rPr lang="sv-SE">
                <a:solidFill>
                  <a:srgbClr val="002B45"/>
                </a:solidFill>
              </a:rPr>
              <a:pPr>
                <a:defRPr/>
              </a:pPr>
              <a:t>‹#›</a:t>
            </a:fld>
            <a:endParaRPr lang="sv-SE" dirty="0">
              <a:solidFill>
                <a:srgbClr val="002B45"/>
              </a:solidFill>
            </a:endParaRPr>
          </a:p>
        </p:txBody>
      </p:sp>
    </p:spTree>
    <p:extLst>
      <p:ext uri="{BB962C8B-B14F-4D97-AF65-F5344CB8AC3E}">
        <p14:creationId xmlns:p14="http://schemas.microsoft.com/office/powerpoint/2010/main" val="10978071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Rubrik och  utfallande bild">
    <p:spTree>
      <p:nvGrpSpPr>
        <p:cNvPr id="1" name=""/>
        <p:cNvGrpSpPr/>
        <p:nvPr/>
      </p:nvGrpSpPr>
      <p:grpSpPr>
        <a:xfrm>
          <a:off x="0" y="0"/>
          <a:ext cx="0" cy="0"/>
          <a:chOff x="0" y="0"/>
          <a:chExt cx="0" cy="0"/>
        </a:xfrm>
      </p:grpSpPr>
      <p:sp>
        <p:nvSpPr>
          <p:cNvPr id="2" name="Rubrik 1"/>
          <p:cNvSpPr>
            <a:spLocks noGrp="1"/>
          </p:cNvSpPr>
          <p:nvPr>
            <p:ph type="title"/>
          </p:nvPr>
        </p:nvSpPr>
        <p:spPr>
          <a:xfrm>
            <a:off x="803844" y="687600"/>
            <a:ext cx="6828537" cy="1296144"/>
          </a:xfrm>
        </p:spPr>
        <p:txBody>
          <a:bodyPr/>
          <a:lstStyle/>
          <a:p>
            <a:r>
              <a:rPr lang="sv-SE" smtClean="0"/>
              <a:t>Klicka här för att ändra format</a:t>
            </a:r>
            <a:endParaRPr lang="sv-SE" dirty="0"/>
          </a:p>
        </p:txBody>
      </p:sp>
      <p:sp>
        <p:nvSpPr>
          <p:cNvPr id="8" name="Platshållare för bild 7"/>
          <p:cNvSpPr>
            <a:spLocks noGrp="1"/>
          </p:cNvSpPr>
          <p:nvPr>
            <p:ph type="pic" sz="quarter" idx="13"/>
          </p:nvPr>
        </p:nvSpPr>
        <p:spPr>
          <a:xfrm>
            <a:off x="0" y="2066925"/>
            <a:ext cx="9144000" cy="3438525"/>
          </a:xfrm>
        </p:spPr>
        <p:txBody>
          <a:bodyPr rtlCol="0">
            <a:noAutofit/>
          </a:bodyPr>
          <a:lstStyle>
            <a:lvl1pPr marL="0" indent="0">
              <a:buNone/>
              <a:defRPr b="0"/>
            </a:lvl1pPr>
          </a:lstStyle>
          <a:p>
            <a:pPr lvl="0"/>
            <a:r>
              <a:rPr lang="sv-SE" noProof="0" smtClean="0"/>
              <a:t>Klicka på ikonen för att lägga till en bild</a:t>
            </a:r>
            <a:endParaRPr lang="sv-SE" noProof="0"/>
          </a:p>
        </p:txBody>
      </p:sp>
      <p:sp>
        <p:nvSpPr>
          <p:cNvPr id="13" name="Platshållare för text 11"/>
          <p:cNvSpPr>
            <a:spLocks noGrp="1"/>
          </p:cNvSpPr>
          <p:nvPr>
            <p:ph type="body" sz="quarter" idx="15"/>
          </p:nvPr>
        </p:nvSpPr>
        <p:spPr>
          <a:xfrm>
            <a:off x="4324928" y="5612277"/>
            <a:ext cx="3312220" cy="153853"/>
          </a:xfrm>
        </p:spPr>
        <p:txBody>
          <a:bodyPr/>
          <a:lstStyle>
            <a:lvl1pPr marL="0" indent="0" algn="r">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Klicka här för att ändra format på bakgrundstexten</a:t>
            </a:r>
          </a:p>
        </p:txBody>
      </p:sp>
      <p:sp>
        <p:nvSpPr>
          <p:cNvPr id="5" name="Platshållare för datum 3"/>
          <p:cNvSpPr>
            <a:spLocks noGrp="1"/>
          </p:cNvSpPr>
          <p:nvPr>
            <p:ph type="dt" sz="half" idx="16"/>
          </p:nvPr>
        </p:nvSpPr>
        <p:spPr/>
        <p:txBody>
          <a:bodyPr/>
          <a:lstStyle>
            <a:lvl1pPr>
              <a:defRPr/>
            </a:lvl1pPr>
          </a:lstStyle>
          <a:p>
            <a:pPr>
              <a:defRPr/>
            </a:pPr>
            <a:r>
              <a:rPr lang="sv-SE">
                <a:solidFill>
                  <a:srgbClr val="002B45"/>
                </a:solidFill>
              </a:rPr>
              <a:t>2016-08-31</a:t>
            </a:r>
            <a:endParaRPr lang="sv-SE" dirty="0">
              <a:solidFill>
                <a:srgbClr val="002B45"/>
              </a:solidFill>
            </a:endParaRPr>
          </a:p>
        </p:txBody>
      </p:sp>
      <p:sp>
        <p:nvSpPr>
          <p:cNvPr id="6" name="Platshållare för sidfot 4"/>
          <p:cNvSpPr>
            <a:spLocks noGrp="1"/>
          </p:cNvSpPr>
          <p:nvPr>
            <p:ph type="ftr" sz="quarter" idx="17"/>
          </p:nvPr>
        </p:nvSpPr>
        <p:spPr/>
        <p:txBody>
          <a:bodyPr/>
          <a:lstStyle>
            <a:lvl1pPr>
              <a:defRPr/>
            </a:lvl1pPr>
          </a:lstStyle>
          <a:p>
            <a:pPr>
              <a:defRPr/>
            </a:pPr>
            <a:endParaRPr lang="sv-SE">
              <a:solidFill>
                <a:srgbClr val="002B45"/>
              </a:solidFill>
            </a:endParaRPr>
          </a:p>
        </p:txBody>
      </p:sp>
      <p:sp>
        <p:nvSpPr>
          <p:cNvPr id="7" name="Platshållare för bildnummer 5"/>
          <p:cNvSpPr>
            <a:spLocks noGrp="1"/>
          </p:cNvSpPr>
          <p:nvPr>
            <p:ph type="sldNum" sz="quarter" idx="18"/>
          </p:nvPr>
        </p:nvSpPr>
        <p:spPr/>
        <p:txBody>
          <a:bodyPr/>
          <a:lstStyle>
            <a:lvl1pPr>
              <a:defRPr/>
            </a:lvl1pPr>
          </a:lstStyle>
          <a:p>
            <a:pPr>
              <a:defRPr/>
            </a:pPr>
            <a:fld id="{AE8C5F84-1D2C-420F-A30C-1BC83D2EEFA5}" type="slidenum">
              <a:rPr lang="sv-SE">
                <a:solidFill>
                  <a:srgbClr val="002B45"/>
                </a:solidFill>
              </a:rPr>
              <a:pPr>
                <a:defRPr/>
              </a:pPr>
              <a:t>‹#›</a:t>
            </a:fld>
            <a:endParaRPr lang="sv-SE" dirty="0">
              <a:solidFill>
                <a:srgbClr val="002B45"/>
              </a:solidFill>
            </a:endParaRPr>
          </a:p>
        </p:txBody>
      </p:sp>
    </p:spTree>
    <p:extLst>
      <p:ext uri="{BB962C8B-B14F-4D97-AF65-F5344CB8AC3E}">
        <p14:creationId xmlns:p14="http://schemas.microsoft.com/office/powerpoint/2010/main" val="15650631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ubrik och punktlista – mening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F3A1DABF-CD59-47A1-8187-10F3203EF599}" type="slidenum">
              <a:rPr lang="sv-SE" smtClean="0"/>
              <a:t>‹#›</a:t>
            </a:fld>
            <a:endParaRPr lang="sv-SE"/>
          </a:p>
        </p:txBody>
      </p:sp>
      <p:sp>
        <p:nvSpPr>
          <p:cNvPr id="8" name="Platshållare för innehåll 7"/>
          <p:cNvSpPr>
            <a:spLocks noGrp="1"/>
          </p:cNvSpPr>
          <p:nvPr>
            <p:ph sz="quarter" idx="13"/>
          </p:nvPr>
        </p:nvSpPr>
        <p:spPr>
          <a:xfrm>
            <a:off x="801688" y="2059200"/>
            <a:ext cx="6959600" cy="3708400"/>
          </a:xfrm>
        </p:spPr>
        <p:txBody>
          <a:bodyPr/>
          <a:lstStyle>
            <a:lvl1pPr>
              <a:spcBef>
                <a:spcPts val="0"/>
              </a:spcBef>
              <a:defRPr sz="2600" b="0"/>
            </a:lvl1pPr>
            <a:lvl2pPr>
              <a:defRPr sz="2000"/>
            </a:lvl2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Tree>
    <p:extLst>
      <p:ext uri="{BB962C8B-B14F-4D97-AF65-F5344CB8AC3E}">
        <p14:creationId xmlns:p14="http://schemas.microsoft.com/office/powerpoint/2010/main" val="1140547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Utfallande bild utan rubrik">
    <p:spTree>
      <p:nvGrpSpPr>
        <p:cNvPr id="1" name=""/>
        <p:cNvGrpSpPr/>
        <p:nvPr/>
      </p:nvGrpSpPr>
      <p:grpSpPr>
        <a:xfrm>
          <a:off x="0" y="0"/>
          <a:ext cx="0" cy="0"/>
          <a:chOff x="0" y="0"/>
          <a:chExt cx="0" cy="0"/>
        </a:xfrm>
      </p:grpSpPr>
      <p:sp>
        <p:nvSpPr>
          <p:cNvPr id="5" name="Platshållare för bild 7"/>
          <p:cNvSpPr>
            <a:spLocks noGrp="1"/>
          </p:cNvSpPr>
          <p:nvPr>
            <p:ph type="pic" sz="quarter" idx="13"/>
          </p:nvPr>
        </p:nvSpPr>
        <p:spPr>
          <a:xfrm>
            <a:off x="0" y="664235"/>
            <a:ext cx="9144000" cy="5003320"/>
          </a:xfrm>
        </p:spPr>
        <p:txBody>
          <a:bodyPr rtlCol="0">
            <a:noAutofit/>
          </a:bodyPr>
          <a:lstStyle>
            <a:lvl1pPr marL="0" indent="0">
              <a:buNone/>
              <a:defRPr b="0"/>
            </a:lvl1pPr>
          </a:lstStyle>
          <a:p>
            <a:pPr lvl="0"/>
            <a:r>
              <a:rPr lang="sv-SE" noProof="0" smtClean="0"/>
              <a:t>Klicka på ikonen för att lägga till en bild</a:t>
            </a:r>
            <a:endParaRPr lang="sv-SE" noProof="0"/>
          </a:p>
        </p:txBody>
      </p:sp>
      <p:sp>
        <p:nvSpPr>
          <p:cNvPr id="3" name="Platshållare för datum 3"/>
          <p:cNvSpPr>
            <a:spLocks noGrp="1"/>
          </p:cNvSpPr>
          <p:nvPr>
            <p:ph type="dt" sz="half" idx="14"/>
          </p:nvPr>
        </p:nvSpPr>
        <p:spPr/>
        <p:txBody>
          <a:bodyPr/>
          <a:lstStyle>
            <a:lvl1pPr>
              <a:defRPr/>
            </a:lvl1pPr>
          </a:lstStyle>
          <a:p>
            <a:pPr>
              <a:defRPr/>
            </a:pPr>
            <a:r>
              <a:rPr lang="sv-SE">
                <a:solidFill>
                  <a:srgbClr val="002B45"/>
                </a:solidFill>
              </a:rPr>
              <a:t>2016-08-31</a:t>
            </a:r>
            <a:endParaRPr lang="sv-SE" dirty="0">
              <a:solidFill>
                <a:srgbClr val="002B45"/>
              </a:solidFill>
            </a:endParaRPr>
          </a:p>
        </p:txBody>
      </p:sp>
      <p:sp>
        <p:nvSpPr>
          <p:cNvPr id="4" name="Platshållare för sidfot 4"/>
          <p:cNvSpPr>
            <a:spLocks noGrp="1"/>
          </p:cNvSpPr>
          <p:nvPr>
            <p:ph type="ftr" sz="quarter" idx="15"/>
          </p:nvPr>
        </p:nvSpPr>
        <p:spPr/>
        <p:txBody>
          <a:bodyPr/>
          <a:lstStyle>
            <a:lvl1pPr>
              <a:defRPr/>
            </a:lvl1pPr>
          </a:lstStyle>
          <a:p>
            <a:pPr>
              <a:defRPr/>
            </a:pPr>
            <a:endParaRPr lang="sv-SE">
              <a:solidFill>
                <a:srgbClr val="002B45"/>
              </a:solidFill>
            </a:endParaRPr>
          </a:p>
        </p:txBody>
      </p:sp>
      <p:sp>
        <p:nvSpPr>
          <p:cNvPr id="6" name="Platshållare för bildnummer 5"/>
          <p:cNvSpPr>
            <a:spLocks noGrp="1"/>
          </p:cNvSpPr>
          <p:nvPr>
            <p:ph type="sldNum" sz="quarter" idx="16"/>
          </p:nvPr>
        </p:nvSpPr>
        <p:spPr/>
        <p:txBody>
          <a:bodyPr/>
          <a:lstStyle>
            <a:lvl1pPr>
              <a:defRPr/>
            </a:lvl1pPr>
          </a:lstStyle>
          <a:p>
            <a:pPr>
              <a:defRPr/>
            </a:pPr>
            <a:fld id="{D1943433-20B0-402C-9B78-78273A6F346A}" type="slidenum">
              <a:rPr lang="sv-SE">
                <a:solidFill>
                  <a:srgbClr val="002B45"/>
                </a:solidFill>
              </a:rPr>
              <a:pPr>
                <a:defRPr/>
              </a:pPr>
              <a:t>‹#›</a:t>
            </a:fld>
            <a:endParaRPr lang="sv-SE" dirty="0">
              <a:solidFill>
                <a:srgbClr val="002B45"/>
              </a:solidFill>
            </a:endParaRPr>
          </a:p>
        </p:txBody>
      </p:sp>
    </p:spTree>
    <p:extLst>
      <p:ext uri="{BB962C8B-B14F-4D97-AF65-F5344CB8AC3E}">
        <p14:creationId xmlns:p14="http://schemas.microsoft.com/office/powerpoint/2010/main" val="2757116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a:xfrm>
            <a:off x="803844" y="687600"/>
            <a:ext cx="6957444" cy="1296144"/>
          </a:xfrm>
        </p:spPr>
        <p:txBody>
          <a:bodyPr/>
          <a:lstStyle/>
          <a:p>
            <a:r>
              <a:rPr lang="sv-SE" smtClean="0"/>
              <a:t>Klicka här för att ändra format</a:t>
            </a:r>
            <a:endParaRPr lang="sv-SE" dirty="0"/>
          </a:p>
        </p:txBody>
      </p:sp>
      <p:sp>
        <p:nvSpPr>
          <p:cNvPr id="3" name="Platshållare för datum 3"/>
          <p:cNvSpPr>
            <a:spLocks noGrp="1"/>
          </p:cNvSpPr>
          <p:nvPr>
            <p:ph type="dt" sz="half" idx="10"/>
          </p:nvPr>
        </p:nvSpPr>
        <p:spPr/>
        <p:txBody>
          <a:bodyPr/>
          <a:lstStyle>
            <a:lvl1pPr>
              <a:defRPr/>
            </a:lvl1pPr>
          </a:lstStyle>
          <a:p>
            <a:pPr>
              <a:defRPr/>
            </a:pPr>
            <a:r>
              <a:rPr lang="sv-SE">
                <a:solidFill>
                  <a:srgbClr val="002B45"/>
                </a:solidFill>
              </a:rPr>
              <a:t>2016-08-31</a:t>
            </a:r>
            <a:endParaRPr lang="sv-SE" dirty="0">
              <a:solidFill>
                <a:srgbClr val="002B45"/>
              </a:solidFill>
            </a:endParaRPr>
          </a:p>
        </p:txBody>
      </p:sp>
      <p:sp>
        <p:nvSpPr>
          <p:cNvPr id="4" name="Platshållare för sidfot 4"/>
          <p:cNvSpPr>
            <a:spLocks noGrp="1"/>
          </p:cNvSpPr>
          <p:nvPr>
            <p:ph type="ftr" sz="quarter" idx="11"/>
          </p:nvPr>
        </p:nvSpPr>
        <p:spPr/>
        <p:txBody>
          <a:bodyPr/>
          <a:lstStyle>
            <a:lvl1pPr>
              <a:defRPr/>
            </a:lvl1pPr>
          </a:lstStyle>
          <a:p>
            <a:pPr>
              <a:defRPr/>
            </a:pPr>
            <a:endParaRPr lang="sv-SE">
              <a:solidFill>
                <a:srgbClr val="002B45"/>
              </a:solidFill>
            </a:endParaRPr>
          </a:p>
        </p:txBody>
      </p:sp>
      <p:sp>
        <p:nvSpPr>
          <p:cNvPr id="5" name="Platshållare för bildnummer 5"/>
          <p:cNvSpPr>
            <a:spLocks noGrp="1"/>
          </p:cNvSpPr>
          <p:nvPr>
            <p:ph type="sldNum" sz="quarter" idx="12"/>
          </p:nvPr>
        </p:nvSpPr>
        <p:spPr/>
        <p:txBody>
          <a:bodyPr/>
          <a:lstStyle>
            <a:lvl1pPr>
              <a:defRPr/>
            </a:lvl1pPr>
          </a:lstStyle>
          <a:p>
            <a:pPr>
              <a:defRPr/>
            </a:pPr>
            <a:fld id="{71A98B3C-23C3-47E2-AF95-E3371C278501}" type="slidenum">
              <a:rPr lang="sv-SE">
                <a:solidFill>
                  <a:srgbClr val="002B45"/>
                </a:solidFill>
              </a:rPr>
              <a:pPr>
                <a:defRPr/>
              </a:pPr>
              <a:t>‹#›</a:t>
            </a:fld>
            <a:endParaRPr lang="sv-SE" dirty="0">
              <a:solidFill>
                <a:srgbClr val="002B45"/>
              </a:solidFill>
            </a:endParaRPr>
          </a:p>
        </p:txBody>
      </p:sp>
    </p:spTree>
    <p:extLst>
      <p:ext uri="{BB962C8B-B14F-4D97-AF65-F5344CB8AC3E}">
        <p14:creationId xmlns:p14="http://schemas.microsoft.com/office/powerpoint/2010/main" val="29969819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16" name="Rektangel 15"/>
          <p:cNvSpPr/>
          <p:nvPr userDrawn="1"/>
        </p:nvSpPr>
        <p:spPr>
          <a:xfrm>
            <a:off x="0" y="0"/>
            <a:ext cx="9144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DAD7CB"/>
              </a:solidFill>
            </a:endParaRPr>
          </a:p>
        </p:txBody>
      </p:sp>
      <p:sp>
        <p:nvSpPr>
          <p:cNvPr id="9" name="Platshållare för bild 8"/>
          <p:cNvSpPr>
            <a:spLocks noGrp="1"/>
          </p:cNvSpPr>
          <p:nvPr>
            <p:ph type="pic" sz="quarter" idx="13"/>
          </p:nvPr>
        </p:nvSpPr>
        <p:spPr>
          <a:xfrm>
            <a:off x="0" y="4173579"/>
            <a:ext cx="9147600" cy="2684421"/>
          </a:xfrm>
          <a:custGeom>
            <a:avLst/>
            <a:gdLst>
              <a:gd name="connsiteX0" fmla="*/ 0 w 9147600"/>
              <a:gd name="connsiteY0" fmla="*/ 0 h 2708275"/>
              <a:gd name="connsiteX1" fmla="*/ 9147600 w 9147600"/>
              <a:gd name="connsiteY1" fmla="*/ 0 h 2708275"/>
              <a:gd name="connsiteX2" fmla="*/ 9147600 w 9147600"/>
              <a:gd name="connsiteY2" fmla="*/ 2708275 h 2708275"/>
              <a:gd name="connsiteX3" fmla="*/ 0 w 9147600"/>
              <a:gd name="connsiteY3" fmla="*/ 2708275 h 2708275"/>
              <a:gd name="connsiteX4" fmla="*/ 0 w 9147600"/>
              <a:gd name="connsiteY4" fmla="*/ 0 h 2708275"/>
              <a:gd name="connsiteX0" fmla="*/ 15903 w 9147600"/>
              <a:gd name="connsiteY0" fmla="*/ 2313829 h 2708275"/>
              <a:gd name="connsiteX1" fmla="*/ 9147600 w 9147600"/>
              <a:gd name="connsiteY1" fmla="*/ 0 h 2708275"/>
              <a:gd name="connsiteX2" fmla="*/ 9147600 w 9147600"/>
              <a:gd name="connsiteY2" fmla="*/ 2708275 h 2708275"/>
              <a:gd name="connsiteX3" fmla="*/ 0 w 9147600"/>
              <a:gd name="connsiteY3" fmla="*/ 2708275 h 2708275"/>
              <a:gd name="connsiteX4" fmla="*/ 15903 w 9147600"/>
              <a:gd name="connsiteY4" fmla="*/ 2313829 h 2708275"/>
              <a:gd name="connsiteX0" fmla="*/ 0 w 9155551"/>
              <a:gd name="connsiteY0" fmla="*/ 2313829 h 2708275"/>
              <a:gd name="connsiteX1" fmla="*/ 9155551 w 9155551"/>
              <a:gd name="connsiteY1" fmla="*/ 0 h 2708275"/>
              <a:gd name="connsiteX2" fmla="*/ 9155551 w 9155551"/>
              <a:gd name="connsiteY2" fmla="*/ 2708275 h 2708275"/>
              <a:gd name="connsiteX3" fmla="*/ 7951 w 9155551"/>
              <a:gd name="connsiteY3" fmla="*/ 2708275 h 2708275"/>
              <a:gd name="connsiteX4" fmla="*/ 0 w 9155551"/>
              <a:gd name="connsiteY4" fmla="*/ 2313829 h 2708275"/>
              <a:gd name="connsiteX0" fmla="*/ 0 w 9155551"/>
              <a:gd name="connsiteY0" fmla="*/ 2289975 h 2684421"/>
              <a:gd name="connsiteX1" fmla="*/ 9139649 w 9155551"/>
              <a:gd name="connsiteY1" fmla="*/ 0 h 2684421"/>
              <a:gd name="connsiteX2" fmla="*/ 9155551 w 9155551"/>
              <a:gd name="connsiteY2" fmla="*/ 2684421 h 2684421"/>
              <a:gd name="connsiteX3" fmla="*/ 7951 w 9155551"/>
              <a:gd name="connsiteY3" fmla="*/ 2684421 h 2684421"/>
              <a:gd name="connsiteX4" fmla="*/ 0 w 9155551"/>
              <a:gd name="connsiteY4" fmla="*/ 2289975 h 2684421"/>
              <a:gd name="connsiteX0" fmla="*/ 0 w 9155551"/>
              <a:gd name="connsiteY0" fmla="*/ 2289975 h 2684421"/>
              <a:gd name="connsiteX1" fmla="*/ 9139649 w 9155551"/>
              <a:gd name="connsiteY1" fmla="*/ 0 h 2684421"/>
              <a:gd name="connsiteX2" fmla="*/ 9155551 w 9155551"/>
              <a:gd name="connsiteY2" fmla="*/ 2684421 h 2684421"/>
              <a:gd name="connsiteX3" fmla="*/ 7951 w 9155551"/>
              <a:gd name="connsiteY3" fmla="*/ 2684421 h 2684421"/>
              <a:gd name="connsiteX4" fmla="*/ 0 w 9155551"/>
              <a:gd name="connsiteY4" fmla="*/ 2289975 h 2684421"/>
              <a:gd name="connsiteX0" fmla="*/ 1 w 9147600"/>
              <a:gd name="connsiteY0" fmla="*/ 2337683 h 2684421"/>
              <a:gd name="connsiteX1" fmla="*/ 9131698 w 9147600"/>
              <a:gd name="connsiteY1" fmla="*/ 0 h 2684421"/>
              <a:gd name="connsiteX2" fmla="*/ 9147600 w 9147600"/>
              <a:gd name="connsiteY2" fmla="*/ 2684421 h 2684421"/>
              <a:gd name="connsiteX3" fmla="*/ 0 w 9147600"/>
              <a:gd name="connsiteY3" fmla="*/ 2684421 h 2684421"/>
              <a:gd name="connsiteX4" fmla="*/ 1 w 9147600"/>
              <a:gd name="connsiteY4" fmla="*/ 2337683 h 2684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7600" h="2684421">
                <a:moveTo>
                  <a:pt x="1" y="2337683"/>
                </a:moveTo>
                <a:lnTo>
                  <a:pt x="9131698" y="0"/>
                </a:lnTo>
                <a:cubicBezTo>
                  <a:pt x="9136999" y="894807"/>
                  <a:pt x="9142299" y="1789614"/>
                  <a:pt x="9147600" y="2684421"/>
                </a:cubicBezTo>
                <a:lnTo>
                  <a:pt x="0" y="2684421"/>
                </a:lnTo>
                <a:cubicBezTo>
                  <a:pt x="0" y="2568842"/>
                  <a:pt x="1" y="2453262"/>
                  <a:pt x="1" y="2337683"/>
                </a:cubicBezTo>
                <a:close/>
              </a:path>
            </a:pathLst>
          </a:custGeom>
          <a:solidFill>
            <a:srgbClr val="A5ACAF"/>
          </a:solidFill>
        </p:spPr>
        <p:txBody>
          <a:bodyPr anchor="b" anchorCtr="0"/>
          <a:lstStyle>
            <a:lvl1pPr marL="0" indent="0" algn="r">
              <a:buNone/>
              <a:defRPr b="0"/>
            </a:lvl1pPr>
          </a:lstStyle>
          <a:p>
            <a:r>
              <a:rPr lang="sv-SE" smtClean="0"/>
              <a:t>Klicka på ikonen för att lägga till en bild</a:t>
            </a:r>
            <a:endParaRPr lang="sv-SE" dirty="0"/>
          </a:p>
        </p:txBody>
      </p:sp>
      <p:sp>
        <p:nvSpPr>
          <p:cNvPr id="2" name="Rubrik 1"/>
          <p:cNvSpPr>
            <a:spLocks noGrp="1"/>
          </p:cNvSpPr>
          <p:nvPr>
            <p:ph type="ctrTitle"/>
          </p:nvPr>
        </p:nvSpPr>
        <p:spPr>
          <a:xfrm>
            <a:off x="784342" y="2059055"/>
            <a:ext cx="7772400" cy="1104900"/>
          </a:xfrm>
        </p:spPr>
        <p:txBody>
          <a:bodyPr/>
          <a:lstStyle>
            <a:lvl1pPr>
              <a:defRPr sz="3400">
                <a:solidFill>
                  <a:srgbClr val="E98300"/>
                </a:solidFill>
              </a:defRPr>
            </a:lvl1pPr>
          </a:lstStyle>
          <a:p>
            <a:r>
              <a:rPr lang="sv-SE" smtClean="0"/>
              <a:t>Klicka här för att ändra format</a:t>
            </a:r>
            <a:endParaRPr lang="sv-SE" dirty="0"/>
          </a:p>
        </p:txBody>
      </p:sp>
      <p:sp>
        <p:nvSpPr>
          <p:cNvPr id="3" name="Underrubrik 2"/>
          <p:cNvSpPr>
            <a:spLocks noGrp="1"/>
          </p:cNvSpPr>
          <p:nvPr>
            <p:ph type="subTitle" idx="1"/>
          </p:nvPr>
        </p:nvSpPr>
        <p:spPr>
          <a:xfrm>
            <a:off x="801688" y="4266501"/>
            <a:ext cx="5858518" cy="232375"/>
          </a:xfrm>
        </p:spPr>
        <p:txBody>
          <a:bodyPr/>
          <a:lstStyle>
            <a:lvl1pPr marL="0" indent="0" algn="l">
              <a:spcBef>
                <a:spcPts val="0"/>
              </a:spcBef>
              <a:spcAft>
                <a:spcPts val="0"/>
              </a:spcAft>
              <a:buNone/>
              <a:defRPr sz="14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dirty="0"/>
          </a:p>
        </p:txBody>
      </p:sp>
      <p:sp>
        <p:nvSpPr>
          <p:cNvPr id="4" name="Platshållare för datum 3"/>
          <p:cNvSpPr>
            <a:spLocks noGrp="1"/>
          </p:cNvSpPr>
          <p:nvPr>
            <p:ph type="dt" sz="half" idx="10"/>
          </p:nvPr>
        </p:nvSpPr>
        <p:spPr>
          <a:xfrm>
            <a:off x="817590" y="5380362"/>
            <a:ext cx="1152128" cy="267235"/>
          </a:xfrm>
        </p:spPr>
        <p:txBody>
          <a:bodyPr/>
          <a:lstStyle>
            <a:lvl1pPr>
              <a:defRPr sz="900" b="1">
                <a:solidFill>
                  <a:srgbClr val="FFFFFF"/>
                </a:solidFill>
              </a:defRPr>
            </a:lvl1pPr>
          </a:lstStyle>
          <a:p>
            <a:r>
              <a:rPr lang="sv-SE" smtClean="0"/>
              <a:t>20xx-xx-xx</a:t>
            </a:r>
            <a:endParaRPr lang="sv-SE" dirty="0"/>
          </a:p>
        </p:txBody>
      </p:sp>
      <p:sp>
        <p:nvSpPr>
          <p:cNvPr id="14" name="Platshållare för text 13"/>
          <p:cNvSpPr>
            <a:spLocks noGrp="1"/>
          </p:cNvSpPr>
          <p:nvPr>
            <p:ph type="body" sz="quarter" idx="14"/>
          </p:nvPr>
        </p:nvSpPr>
        <p:spPr>
          <a:xfrm>
            <a:off x="801688" y="4475023"/>
            <a:ext cx="5858544" cy="722312"/>
          </a:xfrm>
        </p:spPr>
        <p:txBody>
          <a:bodyPr/>
          <a:lstStyle>
            <a:lvl1pPr marL="0" indent="0">
              <a:spcBef>
                <a:spcPts val="0"/>
              </a:spcBef>
              <a:spcAft>
                <a:spcPts val="0"/>
              </a:spcAft>
              <a:buNone/>
              <a:defRPr sz="1400" b="0">
                <a:solidFill>
                  <a:srgbClr val="FFFFFF"/>
                </a:solidFill>
              </a:defRPr>
            </a:lvl1pPr>
            <a:lvl2pPr marL="285750" indent="0">
              <a:buNone/>
              <a:defRPr sz="1400">
                <a:solidFill>
                  <a:schemeClr val="bg2"/>
                </a:solidFill>
              </a:defRPr>
            </a:lvl2pPr>
            <a:lvl3pPr marL="539750" indent="0">
              <a:buNone/>
              <a:defRPr sz="1400">
                <a:solidFill>
                  <a:schemeClr val="bg2"/>
                </a:solidFill>
              </a:defRPr>
            </a:lvl3pPr>
            <a:lvl4pPr marL="723900" indent="0">
              <a:buNone/>
              <a:defRPr sz="1400">
                <a:solidFill>
                  <a:schemeClr val="bg2"/>
                </a:solidFill>
              </a:defRPr>
            </a:lvl4pPr>
            <a:lvl5pPr marL="927100" indent="0">
              <a:buNone/>
              <a:defRPr sz="1400">
                <a:solidFill>
                  <a:schemeClr val="bg2"/>
                </a:solidFill>
              </a:defRPr>
            </a:lvl5pPr>
          </a:lstStyle>
          <a:p>
            <a:pPr lvl="0"/>
            <a:r>
              <a:rPr lang="sv-SE" smtClean="0"/>
              <a:t>Klicka här för att ändra format på bakgrundstexten</a:t>
            </a:r>
          </a:p>
        </p:txBody>
      </p:sp>
      <p:pic>
        <p:nvPicPr>
          <p:cNvPr id="5" name="Bildobjekt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1214" y="800439"/>
            <a:ext cx="2592000" cy="544144"/>
          </a:xfrm>
          <a:prstGeom prst="rect">
            <a:avLst/>
          </a:prstGeom>
        </p:spPr>
      </p:pic>
    </p:spTree>
    <p:extLst>
      <p:ext uri="{BB962C8B-B14F-4D97-AF65-F5344CB8AC3E}">
        <p14:creationId xmlns:p14="http://schemas.microsoft.com/office/powerpoint/2010/main" val="2239322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Kapitelsida med plats för bild">
    <p:spTree>
      <p:nvGrpSpPr>
        <p:cNvPr id="1" name=""/>
        <p:cNvGrpSpPr/>
        <p:nvPr/>
      </p:nvGrpSpPr>
      <p:grpSpPr>
        <a:xfrm>
          <a:off x="0" y="0"/>
          <a:ext cx="0" cy="0"/>
          <a:chOff x="0" y="0"/>
          <a:chExt cx="0" cy="0"/>
        </a:xfrm>
      </p:grpSpPr>
      <p:sp>
        <p:nvSpPr>
          <p:cNvPr id="10" name="Rektangel 9"/>
          <p:cNvSpPr/>
          <p:nvPr userDrawn="1"/>
        </p:nvSpPr>
        <p:spPr>
          <a:xfrm>
            <a:off x="0" y="0"/>
            <a:ext cx="9144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DAD7CB"/>
              </a:solidFill>
            </a:endParaRPr>
          </a:p>
        </p:txBody>
      </p:sp>
      <p:sp>
        <p:nvSpPr>
          <p:cNvPr id="9" name="Platshållare för bild 8"/>
          <p:cNvSpPr>
            <a:spLocks noGrp="1"/>
          </p:cNvSpPr>
          <p:nvPr>
            <p:ph type="pic" sz="quarter" idx="13"/>
          </p:nvPr>
        </p:nvSpPr>
        <p:spPr>
          <a:xfrm>
            <a:off x="0" y="1548841"/>
            <a:ext cx="9147600" cy="5309159"/>
          </a:xfrm>
          <a:custGeom>
            <a:avLst/>
            <a:gdLst>
              <a:gd name="connsiteX0" fmla="*/ 0 w 9147600"/>
              <a:gd name="connsiteY0" fmla="*/ 0 h 2708275"/>
              <a:gd name="connsiteX1" fmla="*/ 9147600 w 9147600"/>
              <a:gd name="connsiteY1" fmla="*/ 0 h 2708275"/>
              <a:gd name="connsiteX2" fmla="*/ 9147600 w 9147600"/>
              <a:gd name="connsiteY2" fmla="*/ 2708275 h 2708275"/>
              <a:gd name="connsiteX3" fmla="*/ 0 w 9147600"/>
              <a:gd name="connsiteY3" fmla="*/ 2708275 h 2708275"/>
              <a:gd name="connsiteX4" fmla="*/ 0 w 9147600"/>
              <a:gd name="connsiteY4" fmla="*/ 0 h 2708275"/>
              <a:gd name="connsiteX0" fmla="*/ 15903 w 9147600"/>
              <a:gd name="connsiteY0" fmla="*/ 2313829 h 2708275"/>
              <a:gd name="connsiteX1" fmla="*/ 9147600 w 9147600"/>
              <a:gd name="connsiteY1" fmla="*/ 0 h 2708275"/>
              <a:gd name="connsiteX2" fmla="*/ 9147600 w 9147600"/>
              <a:gd name="connsiteY2" fmla="*/ 2708275 h 2708275"/>
              <a:gd name="connsiteX3" fmla="*/ 0 w 9147600"/>
              <a:gd name="connsiteY3" fmla="*/ 2708275 h 2708275"/>
              <a:gd name="connsiteX4" fmla="*/ 15903 w 9147600"/>
              <a:gd name="connsiteY4" fmla="*/ 2313829 h 2708275"/>
              <a:gd name="connsiteX0" fmla="*/ 0 w 9155551"/>
              <a:gd name="connsiteY0" fmla="*/ 2313829 h 2708275"/>
              <a:gd name="connsiteX1" fmla="*/ 9155551 w 9155551"/>
              <a:gd name="connsiteY1" fmla="*/ 0 h 2708275"/>
              <a:gd name="connsiteX2" fmla="*/ 9155551 w 9155551"/>
              <a:gd name="connsiteY2" fmla="*/ 2708275 h 2708275"/>
              <a:gd name="connsiteX3" fmla="*/ 7951 w 9155551"/>
              <a:gd name="connsiteY3" fmla="*/ 2708275 h 2708275"/>
              <a:gd name="connsiteX4" fmla="*/ 0 w 9155551"/>
              <a:gd name="connsiteY4" fmla="*/ 2313829 h 2708275"/>
              <a:gd name="connsiteX0" fmla="*/ 0 w 9155551"/>
              <a:gd name="connsiteY0" fmla="*/ 2289975 h 2684421"/>
              <a:gd name="connsiteX1" fmla="*/ 9139649 w 9155551"/>
              <a:gd name="connsiteY1" fmla="*/ 0 h 2684421"/>
              <a:gd name="connsiteX2" fmla="*/ 9155551 w 9155551"/>
              <a:gd name="connsiteY2" fmla="*/ 2684421 h 2684421"/>
              <a:gd name="connsiteX3" fmla="*/ 7951 w 9155551"/>
              <a:gd name="connsiteY3" fmla="*/ 2684421 h 2684421"/>
              <a:gd name="connsiteX4" fmla="*/ 0 w 9155551"/>
              <a:gd name="connsiteY4" fmla="*/ 2289975 h 2684421"/>
              <a:gd name="connsiteX0" fmla="*/ 0 w 9155551"/>
              <a:gd name="connsiteY0" fmla="*/ 2289975 h 2684421"/>
              <a:gd name="connsiteX1" fmla="*/ 9139649 w 9155551"/>
              <a:gd name="connsiteY1" fmla="*/ 0 h 2684421"/>
              <a:gd name="connsiteX2" fmla="*/ 9155551 w 9155551"/>
              <a:gd name="connsiteY2" fmla="*/ 2684421 h 2684421"/>
              <a:gd name="connsiteX3" fmla="*/ 7951 w 9155551"/>
              <a:gd name="connsiteY3" fmla="*/ 2684421 h 2684421"/>
              <a:gd name="connsiteX4" fmla="*/ 0 w 9155551"/>
              <a:gd name="connsiteY4" fmla="*/ 2289975 h 2684421"/>
              <a:gd name="connsiteX0" fmla="*/ 1 w 9147600"/>
              <a:gd name="connsiteY0" fmla="*/ 2337683 h 2684421"/>
              <a:gd name="connsiteX1" fmla="*/ 9131698 w 9147600"/>
              <a:gd name="connsiteY1" fmla="*/ 0 h 2684421"/>
              <a:gd name="connsiteX2" fmla="*/ 9147600 w 9147600"/>
              <a:gd name="connsiteY2" fmla="*/ 2684421 h 2684421"/>
              <a:gd name="connsiteX3" fmla="*/ 0 w 9147600"/>
              <a:gd name="connsiteY3" fmla="*/ 2684421 h 2684421"/>
              <a:gd name="connsiteX4" fmla="*/ 1 w 9147600"/>
              <a:gd name="connsiteY4" fmla="*/ 2337683 h 2684421"/>
              <a:gd name="connsiteX0" fmla="*/ 1 w 9147600"/>
              <a:gd name="connsiteY0" fmla="*/ 1182114 h 2684421"/>
              <a:gd name="connsiteX1" fmla="*/ 9131698 w 9147600"/>
              <a:gd name="connsiteY1" fmla="*/ 0 h 2684421"/>
              <a:gd name="connsiteX2" fmla="*/ 9147600 w 9147600"/>
              <a:gd name="connsiteY2" fmla="*/ 2684421 h 2684421"/>
              <a:gd name="connsiteX3" fmla="*/ 0 w 9147600"/>
              <a:gd name="connsiteY3" fmla="*/ 2684421 h 2684421"/>
              <a:gd name="connsiteX4" fmla="*/ 1 w 9147600"/>
              <a:gd name="connsiteY4" fmla="*/ 1182114 h 2684421"/>
              <a:gd name="connsiteX0" fmla="*/ 1 w 9147600"/>
              <a:gd name="connsiteY0" fmla="*/ 1186140 h 2688447"/>
              <a:gd name="connsiteX1" fmla="*/ 9139649 w 9147600"/>
              <a:gd name="connsiteY1" fmla="*/ 0 h 2688447"/>
              <a:gd name="connsiteX2" fmla="*/ 9147600 w 9147600"/>
              <a:gd name="connsiteY2" fmla="*/ 2688447 h 2688447"/>
              <a:gd name="connsiteX3" fmla="*/ 0 w 9147600"/>
              <a:gd name="connsiteY3" fmla="*/ 2688447 h 2688447"/>
              <a:gd name="connsiteX4" fmla="*/ 1 w 9147600"/>
              <a:gd name="connsiteY4" fmla="*/ 1186140 h 2688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7600" h="2688447">
                <a:moveTo>
                  <a:pt x="1" y="1186140"/>
                </a:moveTo>
                <a:lnTo>
                  <a:pt x="9139649" y="0"/>
                </a:lnTo>
                <a:cubicBezTo>
                  <a:pt x="9144950" y="894807"/>
                  <a:pt x="9142299" y="1793640"/>
                  <a:pt x="9147600" y="2688447"/>
                </a:cubicBezTo>
                <a:lnTo>
                  <a:pt x="0" y="2688447"/>
                </a:lnTo>
                <a:cubicBezTo>
                  <a:pt x="0" y="2572868"/>
                  <a:pt x="1" y="1301719"/>
                  <a:pt x="1" y="1186140"/>
                </a:cubicBezTo>
                <a:close/>
              </a:path>
            </a:pathLst>
          </a:custGeom>
          <a:solidFill>
            <a:srgbClr val="A5ACAF"/>
          </a:solidFill>
        </p:spPr>
        <p:txBody>
          <a:bodyPr anchor="b" anchorCtr="0"/>
          <a:lstStyle>
            <a:lvl1pPr marL="0" indent="0" algn="r">
              <a:buNone/>
              <a:defRPr b="0"/>
            </a:lvl1pPr>
          </a:lstStyle>
          <a:p>
            <a:r>
              <a:rPr lang="sv-SE" smtClean="0"/>
              <a:t>Klicka på ikonen för att lägga till en bild</a:t>
            </a:r>
            <a:endParaRPr lang="sv-SE" dirty="0"/>
          </a:p>
        </p:txBody>
      </p:sp>
      <p:sp>
        <p:nvSpPr>
          <p:cNvPr id="2" name="Rubrik 1"/>
          <p:cNvSpPr>
            <a:spLocks noGrp="1"/>
          </p:cNvSpPr>
          <p:nvPr>
            <p:ph type="ctrTitle"/>
          </p:nvPr>
        </p:nvSpPr>
        <p:spPr>
          <a:xfrm>
            <a:off x="784342" y="725700"/>
            <a:ext cx="7772400" cy="1408385"/>
          </a:xfrm>
        </p:spPr>
        <p:txBody>
          <a:bodyPr/>
          <a:lstStyle>
            <a:lvl1pPr>
              <a:defRPr sz="3400">
                <a:solidFill>
                  <a:srgbClr val="FFFFFF"/>
                </a:solidFill>
              </a:defRPr>
            </a:lvl1pPr>
          </a:lstStyle>
          <a:p>
            <a:r>
              <a:rPr lang="sv-SE" smtClean="0"/>
              <a:t>Klicka här för att ändra format</a:t>
            </a:r>
            <a:endParaRPr lang="sv-SE" dirty="0"/>
          </a:p>
        </p:txBody>
      </p:sp>
    </p:spTree>
    <p:extLst>
      <p:ext uri="{BB962C8B-B14F-4D97-AF65-F5344CB8AC3E}">
        <p14:creationId xmlns:p14="http://schemas.microsoft.com/office/powerpoint/2010/main" val="22868886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Kapitelsida utan bild">
    <p:spTree>
      <p:nvGrpSpPr>
        <p:cNvPr id="1" name=""/>
        <p:cNvGrpSpPr/>
        <p:nvPr/>
      </p:nvGrpSpPr>
      <p:grpSpPr>
        <a:xfrm>
          <a:off x="0" y="0"/>
          <a:ext cx="0" cy="0"/>
          <a:chOff x="0" y="0"/>
          <a:chExt cx="0" cy="0"/>
        </a:xfrm>
      </p:grpSpPr>
      <p:sp>
        <p:nvSpPr>
          <p:cNvPr id="10" name="Rektangel 9"/>
          <p:cNvSpPr/>
          <p:nvPr userDrawn="1"/>
        </p:nvSpPr>
        <p:spPr>
          <a:xfrm>
            <a:off x="0" y="0"/>
            <a:ext cx="9144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DAD7CB"/>
              </a:solidFill>
            </a:endParaRPr>
          </a:p>
        </p:txBody>
      </p:sp>
      <p:sp>
        <p:nvSpPr>
          <p:cNvPr id="8" name="Rektangel 2"/>
          <p:cNvSpPr/>
          <p:nvPr userDrawn="1"/>
        </p:nvSpPr>
        <p:spPr>
          <a:xfrm>
            <a:off x="0" y="1543050"/>
            <a:ext cx="9144000" cy="5314950"/>
          </a:xfrm>
          <a:custGeom>
            <a:avLst/>
            <a:gdLst>
              <a:gd name="connsiteX0" fmla="*/ 0 w 9144000"/>
              <a:gd name="connsiteY0" fmla="*/ 0 h 5314950"/>
              <a:gd name="connsiteX1" fmla="*/ 9144000 w 9144000"/>
              <a:gd name="connsiteY1" fmla="*/ 0 h 5314950"/>
              <a:gd name="connsiteX2" fmla="*/ 9144000 w 9144000"/>
              <a:gd name="connsiteY2" fmla="*/ 5314950 h 5314950"/>
              <a:gd name="connsiteX3" fmla="*/ 0 w 9144000"/>
              <a:gd name="connsiteY3" fmla="*/ 5314950 h 5314950"/>
              <a:gd name="connsiteX4" fmla="*/ 0 w 9144000"/>
              <a:gd name="connsiteY4" fmla="*/ 0 h 5314950"/>
              <a:gd name="connsiteX0" fmla="*/ 0 w 9144000"/>
              <a:gd name="connsiteY0" fmla="*/ 2771775 h 5314950"/>
              <a:gd name="connsiteX1" fmla="*/ 9144000 w 9144000"/>
              <a:gd name="connsiteY1" fmla="*/ 0 h 5314950"/>
              <a:gd name="connsiteX2" fmla="*/ 9144000 w 9144000"/>
              <a:gd name="connsiteY2" fmla="*/ 5314950 h 5314950"/>
              <a:gd name="connsiteX3" fmla="*/ 0 w 9144000"/>
              <a:gd name="connsiteY3" fmla="*/ 5314950 h 5314950"/>
              <a:gd name="connsiteX4" fmla="*/ 0 w 9144000"/>
              <a:gd name="connsiteY4" fmla="*/ 2771775 h 5314950"/>
              <a:gd name="connsiteX0" fmla="*/ 0 w 9144000"/>
              <a:gd name="connsiteY0" fmla="*/ 2352675 h 5314950"/>
              <a:gd name="connsiteX1" fmla="*/ 9144000 w 9144000"/>
              <a:gd name="connsiteY1" fmla="*/ 0 h 5314950"/>
              <a:gd name="connsiteX2" fmla="*/ 9144000 w 9144000"/>
              <a:gd name="connsiteY2" fmla="*/ 5314950 h 5314950"/>
              <a:gd name="connsiteX3" fmla="*/ 0 w 9144000"/>
              <a:gd name="connsiteY3" fmla="*/ 5314950 h 5314950"/>
              <a:gd name="connsiteX4" fmla="*/ 0 w 9144000"/>
              <a:gd name="connsiteY4" fmla="*/ 2352675 h 5314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5314950">
                <a:moveTo>
                  <a:pt x="0" y="2352675"/>
                </a:moveTo>
                <a:lnTo>
                  <a:pt x="9144000" y="0"/>
                </a:lnTo>
                <a:lnTo>
                  <a:pt x="9144000" y="5314950"/>
                </a:lnTo>
                <a:lnTo>
                  <a:pt x="0" y="5314950"/>
                </a:lnTo>
                <a:lnTo>
                  <a:pt x="0" y="2352675"/>
                </a:lnTo>
                <a:close/>
              </a:path>
            </a:pathLst>
          </a:custGeom>
          <a:solidFill>
            <a:srgbClr val="A5AC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900" smtClean="0">
              <a:solidFill>
                <a:srgbClr val="000000"/>
              </a:solidFill>
            </a:endParaRPr>
          </a:p>
        </p:txBody>
      </p:sp>
      <p:sp>
        <p:nvSpPr>
          <p:cNvPr id="9" name="Rubrik 1"/>
          <p:cNvSpPr>
            <a:spLocks noGrp="1"/>
          </p:cNvSpPr>
          <p:nvPr>
            <p:ph type="ctrTitle"/>
          </p:nvPr>
        </p:nvSpPr>
        <p:spPr>
          <a:xfrm>
            <a:off x="784342" y="725700"/>
            <a:ext cx="7772400" cy="1408385"/>
          </a:xfrm>
        </p:spPr>
        <p:txBody>
          <a:bodyPr/>
          <a:lstStyle>
            <a:lvl1pPr>
              <a:defRPr sz="3400">
                <a:solidFill>
                  <a:srgbClr val="FFFFFF"/>
                </a:solidFill>
              </a:defRPr>
            </a:lvl1pPr>
          </a:lstStyle>
          <a:p>
            <a:r>
              <a:rPr lang="sv-SE" smtClean="0"/>
              <a:t>Klicka här för att ändra format</a:t>
            </a:r>
            <a:endParaRPr lang="sv-SE" dirty="0"/>
          </a:p>
        </p:txBody>
      </p:sp>
      <p:pic>
        <p:nvPicPr>
          <p:cNvPr id="12" name="Bildobjekt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0800" y="6210000"/>
            <a:ext cx="1396800" cy="293233"/>
          </a:xfrm>
          <a:prstGeom prst="rect">
            <a:avLst/>
          </a:prstGeom>
        </p:spPr>
      </p:pic>
    </p:spTree>
    <p:extLst>
      <p:ext uri="{BB962C8B-B14F-4D97-AF65-F5344CB8AC3E}">
        <p14:creationId xmlns:p14="http://schemas.microsoft.com/office/powerpoint/2010/main" val="11111813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Rubrik och punktlista – enstaka or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dirty="0"/>
          </a:p>
        </p:txBody>
      </p:sp>
      <p:sp>
        <p:nvSpPr>
          <p:cNvPr id="4" name="Platshållare för datum 3"/>
          <p:cNvSpPr>
            <a:spLocks noGrp="1"/>
          </p:cNvSpPr>
          <p:nvPr>
            <p:ph type="dt" sz="half" idx="10"/>
          </p:nvPr>
        </p:nvSpPr>
        <p:spPr/>
        <p:txBody>
          <a:bodyPr/>
          <a:lstStyle/>
          <a:p>
            <a:r>
              <a:rPr lang="sv-SE" smtClean="0">
                <a:solidFill>
                  <a:srgbClr val="002B45"/>
                </a:solidFill>
              </a:rPr>
              <a:t>20xx-xx-xx</a:t>
            </a:r>
            <a:endParaRPr lang="sv-SE">
              <a:solidFill>
                <a:srgbClr val="002B45"/>
              </a:solidFill>
            </a:endParaRPr>
          </a:p>
        </p:txBody>
      </p:sp>
      <p:sp>
        <p:nvSpPr>
          <p:cNvPr id="5" name="Platshållare för sidfot 4"/>
          <p:cNvSpPr>
            <a:spLocks noGrp="1"/>
          </p:cNvSpPr>
          <p:nvPr>
            <p:ph type="ftr" sz="quarter" idx="11"/>
          </p:nvPr>
        </p:nvSpPr>
        <p:spPr/>
        <p:txBody>
          <a:bodyPr/>
          <a:lstStyle/>
          <a:p>
            <a:endParaRPr lang="sv-SE">
              <a:solidFill>
                <a:srgbClr val="002B45"/>
              </a:solidFill>
            </a:endParaRPr>
          </a:p>
        </p:txBody>
      </p:sp>
      <p:sp>
        <p:nvSpPr>
          <p:cNvPr id="6" name="Platshållare för bildnummer 5"/>
          <p:cNvSpPr>
            <a:spLocks noGrp="1"/>
          </p:cNvSpPr>
          <p:nvPr>
            <p:ph type="sldNum" sz="quarter" idx="12"/>
          </p:nvPr>
        </p:nvSpPr>
        <p:spPr/>
        <p:txBody>
          <a:bodyPr/>
          <a:lstStyle/>
          <a:p>
            <a:fld id="{F3A1DABF-CD59-47A1-8187-10F3203EF599}" type="slidenum">
              <a:rPr lang="sv-SE" smtClean="0">
                <a:solidFill>
                  <a:srgbClr val="002B45"/>
                </a:solidFill>
              </a:rPr>
              <a:pPr/>
              <a:t>‹#›</a:t>
            </a:fld>
            <a:endParaRPr lang="sv-SE">
              <a:solidFill>
                <a:srgbClr val="002B45"/>
              </a:solidFill>
            </a:endParaRPr>
          </a:p>
        </p:txBody>
      </p:sp>
      <p:sp>
        <p:nvSpPr>
          <p:cNvPr id="8" name="Platshållare för innehåll 7"/>
          <p:cNvSpPr>
            <a:spLocks noGrp="1"/>
          </p:cNvSpPr>
          <p:nvPr>
            <p:ph sz="quarter" idx="13"/>
          </p:nvPr>
        </p:nvSpPr>
        <p:spPr>
          <a:xfrm>
            <a:off x="801688" y="2059200"/>
            <a:ext cx="6959600" cy="3708400"/>
          </a:xfrm>
        </p:spPr>
        <p:txBody>
          <a:bodyPr/>
          <a:lstStyle>
            <a:lvl1pPr>
              <a:spcBef>
                <a:spcPts val="0"/>
              </a:spcBef>
              <a:defRPr sz="2600" b="1"/>
            </a:lvl1pPr>
            <a:lvl2pPr>
              <a:defRPr sz="2000"/>
            </a:lvl2pPr>
            <a:lvl3pPr>
              <a:defRPr sz="1600"/>
            </a:lvl3pPr>
            <a:lvl4pPr>
              <a:defRPr sz="1400"/>
            </a:lvl4pPr>
            <a:lvl5pPr>
              <a:defRPr sz="1200"/>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Tree>
    <p:extLst>
      <p:ext uri="{BB962C8B-B14F-4D97-AF65-F5344CB8AC3E}">
        <p14:creationId xmlns:p14="http://schemas.microsoft.com/office/powerpoint/2010/main" val="25425506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Rubrik och punktlista – mening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4" name="Platshållare för datum 3"/>
          <p:cNvSpPr>
            <a:spLocks noGrp="1"/>
          </p:cNvSpPr>
          <p:nvPr>
            <p:ph type="dt" sz="half" idx="10"/>
          </p:nvPr>
        </p:nvSpPr>
        <p:spPr/>
        <p:txBody>
          <a:bodyPr/>
          <a:lstStyle/>
          <a:p>
            <a:r>
              <a:rPr lang="sv-SE" smtClean="0">
                <a:solidFill>
                  <a:srgbClr val="002B45"/>
                </a:solidFill>
              </a:rPr>
              <a:t>20xx-xx-xx</a:t>
            </a:r>
            <a:endParaRPr lang="sv-SE">
              <a:solidFill>
                <a:srgbClr val="002B45"/>
              </a:solidFill>
            </a:endParaRPr>
          </a:p>
        </p:txBody>
      </p:sp>
      <p:sp>
        <p:nvSpPr>
          <p:cNvPr id="5" name="Platshållare för sidfot 4"/>
          <p:cNvSpPr>
            <a:spLocks noGrp="1"/>
          </p:cNvSpPr>
          <p:nvPr>
            <p:ph type="ftr" sz="quarter" idx="11"/>
          </p:nvPr>
        </p:nvSpPr>
        <p:spPr/>
        <p:txBody>
          <a:bodyPr/>
          <a:lstStyle/>
          <a:p>
            <a:endParaRPr lang="sv-SE">
              <a:solidFill>
                <a:srgbClr val="002B45"/>
              </a:solidFill>
            </a:endParaRPr>
          </a:p>
        </p:txBody>
      </p:sp>
      <p:sp>
        <p:nvSpPr>
          <p:cNvPr id="6" name="Platshållare för bildnummer 5"/>
          <p:cNvSpPr>
            <a:spLocks noGrp="1"/>
          </p:cNvSpPr>
          <p:nvPr>
            <p:ph type="sldNum" sz="quarter" idx="12"/>
          </p:nvPr>
        </p:nvSpPr>
        <p:spPr/>
        <p:txBody>
          <a:bodyPr/>
          <a:lstStyle/>
          <a:p>
            <a:fld id="{F3A1DABF-CD59-47A1-8187-10F3203EF599}" type="slidenum">
              <a:rPr lang="sv-SE" smtClean="0">
                <a:solidFill>
                  <a:srgbClr val="002B45"/>
                </a:solidFill>
              </a:rPr>
              <a:pPr/>
              <a:t>‹#›</a:t>
            </a:fld>
            <a:endParaRPr lang="sv-SE">
              <a:solidFill>
                <a:srgbClr val="002B45"/>
              </a:solidFill>
            </a:endParaRPr>
          </a:p>
        </p:txBody>
      </p:sp>
      <p:sp>
        <p:nvSpPr>
          <p:cNvPr id="8" name="Platshållare för innehåll 7"/>
          <p:cNvSpPr>
            <a:spLocks noGrp="1"/>
          </p:cNvSpPr>
          <p:nvPr>
            <p:ph sz="quarter" idx="13"/>
          </p:nvPr>
        </p:nvSpPr>
        <p:spPr>
          <a:xfrm>
            <a:off x="801688" y="2059200"/>
            <a:ext cx="6959600" cy="3708400"/>
          </a:xfrm>
        </p:spPr>
        <p:txBody>
          <a:bodyPr/>
          <a:lstStyle>
            <a:lvl1pPr>
              <a:spcBef>
                <a:spcPts val="0"/>
              </a:spcBef>
              <a:defRPr sz="2600" b="0"/>
            </a:lvl1pPr>
            <a:lvl2pPr>
              <a:defRPr sz="2000"/>
            </a:lvl2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Tree>
    <p:extLst>
      <p:ext uri="{BB962C8B-B14F-4D97-AF65-F5344CB8AC3E}">
        <p14:creationId xmlns:p14="http://schemas.microsoft.com/office/powerpoint/2010/main" val="35823497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Rubrik och text">
    <p:spTree>
      <p:nvGrpSpPr>
        <p:cNvPr id="1" name=""/>
        <p:cNvGrpSpPr/>
        <p:nvPr/>
      </p:nvGrpSpPr>
      <p:grpSpPr>
        <a:xfrm>
          <a:off x="0" y="0"/>
          <a:ext cx="0" cy="0"/>
          <a:chOff x="0" y="0"/>
          <a:chExt cx="0" cy="0"/>
        </a:xfrm>
      </p:grpSpPr>
      <p:sp>
        <p:nvSpPr>
          <p:cNvPr id="2" name="Rubrik 1"/>
          <p:cNvSpPr>
            <a:spLocks noGrp="1"/>
          </p:cNvSpPr>
          <p:nvPr>
            <p:ph type="title"/>
          </p:nvPr>
        </p:nvSpPr>
        <p:spPr>
          <a:xfrm>
            <a:off x="801688" y="687600"/>
            <a:ext cx="6951600" cy="1296144"/>
          </a:xfrm>
        </p:spPr>
        <p:txBody>
          <a:bodyPr/>
          <a:lstStyle/>
          <a:p>
            <a:r>
              <a:rPr lang="sv-SE" smtClean="0"/>
              <a:t>Klicka här för att ändra format</a:t>
            </a:r>
            <a:endParaRPr lang="sv-SE" dirty="0"/>
          </a:p>
        </p:txBody>
      </p:sp>
      <p:sp>
        <p:nvSpPr>
          <p:cNvPr id="4" name="Platshållare för datum 3"/>
          <p:cNvSpPr>
            <a:spLocks noGrp="1"/>
          </p:cNvSpPr>
          <p:nvPr>
            <p:ph type="dt" sz="half" idx="10"/>
          </p:nvPr>
        </p:nvSpPr>
        <p:spPr/>
        <p:txBody>
          <a:bodyPr/>
          <a:lstStyle/>
          <a:p>
            <a:endParaRPr lang="sv-SE" dirty="0">
              <a:solidFill>
                <a:srgbClr val="002B45"/>
              </a:solidFill>
            </a:endParaRPr>
          </a:p>
        </p:txBody>
      </p:sp>
      <p:sp>
        <p:nvSpPr>
          <p:cNvPr id="5" name="Platshållare för sidfot 4"/>
          <p:cNvSpPr>
            <a:spLocks noGrp="1"/>
          </p:cNvSpPr>
          <p:nvPr>
            <p:ph type="ftr" sz="quarter" idx="11"/>
          </p:nvPr>
        </p:nvSpPr>
        <p:spPr/>
        <p:txBody>
          <a:bodyPr/>
          <a:lstStyle/>
          <a:p>
            <a:endParaRPr lang="sv-SE">
              <a:solidFill>
                <a:srgbClr val="002B45"/>
              </a:solidFill>
            </a:endParaRPr>
          </a:p>
        </p:txBody>
      </p:sp>
      <p:sp>
        <p:nvSpPr>
          <p:cNvPr id="6" name="Platshållare för bildnummer 5"/>
          <p:cNvSpPr>
            <a:spLocks noGrp="1"/>
          </p:cNvSpPr>
          <p:nvPr>
            <p:ph type="sldNum" sz="quarter" idx="12"/>
          </p:nvPr>
        </p:nvSpPr>
        <p:spPr/>
        <p:txBody>
          <a:bodyPr/>
          <a:lstStyle/>
          <a:p>
            <a:fld id="{F3A1DABF-CD59-47A1-8187-10F3203EF599}" type="slidenum">
              <a:rPr lang="sv-SE" smtClean="0">
                <a:solidFill>
                  <a:srgbClr val="002B45"/>
                </a:solidFill>
              </a:rPr>
              <a:pPr/>
              <a:t>‹#›</a:t>
            </a:fld>
            <a:endParaRPr lang="sv-SE">
              <a:solidFill>
                <a:srgbClr val="002B45"/>
              </a:solidFill>
            </a:endParaRPr>
          </a:p>
        </p:txBody>
      </p:sp>
      <p:sp>
        <p:nvSpPr>
          <p:cNvPr id="9" name="Platshållare för text 8"/>
          <p:cNvSpPr>
            <a:spLocks noGrp="1"/>
          </p:cNvSpPr>
          <p:nvPr>
            <p:ph type="body" sz="quarter" idx="13"/>
          </p:nvPr>
        </p:nvSpPr>
        <p:spPr>
          <a:xfrm>
            <a:off x="801688" y="2059200"/>
            <a:ext cx="6959600" cy="3708400"/>
          </a:xfrm>
        </p:spPr>
        <p:txBody>
          <a:bodyPr/>
          <a:lstStyle>
            <a:lvl1pPr marL="0" indent="0">
              <a:spcBef>
                <a:spcPts val="800"/>
              </a:spcBef>
              <a:spcAft>
                <a:spcPts val="0"/>
              </a:spcAft>
              <a:buFontTx/>
              <a:buNone/>
              <a:defRPr sz="2600"/>
            </a:lvl1pPr>
            <a:lvl2pPr marL="0" indent="0">
              <a:buFontTx/>
              <a:buNone/>
              <a:defRPr sz="2000"/>
            </a:lvl2pPr>
            <a:lvl3pPr marL="0" indent="0">
              <a:spcAft>
                <a:spcPts val="0"/>
              </a:spcAft>
              <a:buFontTx/>
              <a:buNone/>
              <a:defRPr sz="1900" b="1"/>
            </a:lvl3pPr>
            <a:lvl4pPr marL="0" indent="0">
              <a:spcAft>
                <a:spcPts val="0"/>
              </a:spcAft>
              <a:buFontTx/>
              <a:buNone/>
              <a:defRPr sz="1600"/>
            </a:lvl4pPr>
            <a:lvl5pPr marL="0" indent="0">
              <a:spcAft>
                <a:spcPts val="0"/>
              </a:spcAft>
              <a:buFontTx/>
              <a:buNone/>
              <a:defRPr sz="1600"/>
            </a:lvl5pPr>
          </a:lstStyle>
          <a:p>
            <a:pPr lvl="0"/>
            <a:r>
              <a:rPr lang="sv-SE" smtClean="0"/>
              <a:t>Klicka här för att ändra format på bakgrundstexten</a:t>
            </a:r>
          </a:p>
          <a:p>
            <a:pPr lvl="1"/>
            <a:r>
              <a:rPr lang="sv-SE" smtClean="0"/>
              <a:t>Nivå två</a:t>
            </a:r>
          </a:p>
        </p:txBody>
      </p:sp>
    </p:spTree>
    <p:extLst>
      <p:ext uri="{BB962C8B-B14F-4D97-AF65-F5344CB8AC3E}">
        <p14:creationId xmlns:p14="http://schemas.microsoft.com/office/powerpoint/2010/main" val="11185639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Endast punktlista">
    <p:spTree>
      <p:nvGrpSpPr>
        <p:cNvPr id="1" name=""/>
        <p:cNvGrpSpPr/>
        <p:nvPr/>
      </p:nvGrpSpPr>
      <p:grpSpPr>
        <a:xfrm>
          <a:off x="0" y="0"/>
          <a:ext cx="0" cy="0"/>
          <a:chOff x="0" y="0"/>
          <a:chExt cx="0" cy="0"/>
        </a:xfrm>
      </p:grpSpPr>
      <p:sp>
        <p:nvSpPr>
          <p:cNvPr id="7" name="Rektangel 6"/>
          <p:cNvSpPr/>
          <p:nvPr userDrawn="1"/>
        </p:nvSpPr>
        <p:spPr>
          <a:xfrm>
            <a:off x="0" y="801504"/>
            <a:ext cx="9147600" cy="479284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DAD7CB"/>
              </a:solidFill>
            </a:endParaRPr>
          </a:p>
        </p:txBody>
      </p:sp>
      <p:sp>
        <p:nvSpPr>
          <p:cNvPr id="4" name="Platshållare för datum 3"/>
          <p:cNvSpPr>
            <a:spLocks noGrp="1"/>
          </p:cNvSpPr>
          <p:nvPr>
            <p:ph type="dt" sz="half" idx="10"/>
          </p:nvPr>
        </p:nvSpPr>
        <p:spPr/>
        <p:txBody>
          <a:bodyPr/>
          <a:lstStyle/>
          <a:p>
            <a:endParaRPr lang="sv-SE" dirty="0">
              <a:solidFill>
                <a:srgbClr val="002B45"/>
              </a:solidFill>
            </a:endParaRPr>
          </a:p>
        </p:txBody>
      </p:sp>
      <p:sp>
        <p:nvSpPr>
          <p:cNvPr id="5" name="Platshållare för sidfot 4"/>
          <p:cNvSpPr>
            <a:spLocks noGrp="1"/>
          </p:cNvSpPr>
          <p:nvPr>
            <p:ph type="ftr" sz="quarter" idx="11"/>
          </p:nvPr>
        </p:nvSpPr>
        <p:spPr/>
        <p:txBody>
          <a:bodyPr/>
          <a:lstStyle/>
          <a:p>
            <a:endParaRPr lang="sv-SE">
              <a:solidFill>
                <a:srgbClr val="002B45"/>
              </a:solidFill>
            </a:endParaRPr>
          </a:p>
        </p:txBody>
      </p:sp>
      <p:sp>
        <p:nvSpPr>
          <p:cNvPr id="6" name="Platshållare för bildnummer 5"/>
          <p:cNvSpPr>
            <a:spLocks noGrp="1"/>
          </p:cNvSpPr>
          <p:nvPr>
            <p:ph type="sldNum" sz="quarter" idx="12"/>
          </p:nvPr>
        </p:nvSpPr>
        <p:spPr/>
        <p:txBody>
          <a:bodyPr/>
          <a:lstStyle/>
          <a:p>
            <a:fld id="{F3A1DABF-CD59-47A1-8187-10F3203EF599}" type="slidenum">
              <a:rPr lang="sv-SE" smtClean="0">
                <a:solidFill>
                  <a:srgbClr val="002B45"/>
                </a:solidFill>
              </a:rPr>
              <a:pPr/>
              <a:t>‹#›</a:t>
            </a:fld>
            <a:endParaRPr lang="sv-SE">
              <a:solidFill>
                <a:srgbClr val="002B45"/>
              </a:solidFill>
            </a:endParaRPr>
          </a:p>
        </p:txBody>
      </p:sp>
      <p:sp>
        <p:nvSpPr>
          <p:cNvPr id="8" name="Platshållare för innehåll 7"/>
          <p:cNvSpPr>
            <a:spLocks noGrp="1"/>
          </p:cNvSpPr>
          <p:nvPr>
            <p:ph sz="quarter" idx="13"/>
          </p:nvPr>
        </p:nvSpPr>
        <p:spPr>
          <a:xfrm>
            <a:off x="801688" y="1353267"/>
            <a:ext cx="6959600" cy="3708400"/>
          </a:xfrm>
        </p:spPr>
        <p:txBody>
          <a:bodyPr/>
          <a:lstStyle>
            <a:lvl1pPr marL="373063" indent="-373063">
              <a:spcBef>
                <a:spcPts val="1000"/>
              </a:spcBef>
              <a:buSzPct val="115000"/>
              <a:buFont typeface="Arial" pitchFamily="34" charset="0"/>
              <a:buChar char="•"/>
              <a:defRPr sz="2600">
                <a:solidFill>
                  <a:srgbClr val="FFFFFF"/>
                </a:solidFill>
              </a:defRPr>
            </a:lvl1pPr>
            <a:lvl2pPr>
              <a:defRPr sz="2000">
                <a:solidFill>
                  <a:srgbClr val="FFFFFF"/>
                </a:solidFill>
              </a:defRPr>
            </a:lvl2pPr>
            <a:lvl3pPr>
              <a:defRPr sz="1600">
                <a:solidFill>
                  <a:srgbClr val="FFFFFF"/>
                </a:solidFill>
              </a:defRPr>
            </a:lvl3pPr>
            <a:lvl4pPr>
              <a:defRPr sz="1400">
                <a:solidFill>
                  <a:srgbClr val="FFFFFF"/>
                </a:solidFill>
              </a:defRPr>
            </a:lvl4pPr>
            <a:lvl5pPr>
              <a:defRPr sz="1200">
                <a:solidFill>
                  <a:srgbClr val="FFFFFF"/>
                </a:solidFill>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Tree>
    <p:extLst>
      <p:ext uri="{BB962C8B-B14F-4D97-AF65-F5344CB8AC3E}">
        <p14:creationId xmlns:p14="http://schemas.microsoft.com/office/powerpoint/2010/main" val="28248223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Endast punktlista">
    <p:spTree>
      <p:nvGrpSpPr>
        <p:cNvPr id="1" name=""/>
        <p:cNvGrpSpPr/>
        <p:nvPr/>
      </p:nvGrpSpPr>
      <p:grpSpPr>
        <a:xfrm>
          <a:off x="0" y="0"/>
          <a:ext cx="0" cy="0"/>
          <a:chOff x="0" y="0"/>
          <a:chExt cx="0" cy="0"/>
        </a:xfrm>
      </p:grpSpPr>
      <p:sp>
        <p:nvSpPr>
          <p:cNvPr id="7" name="Rektangel 6"/>
          <p:cNvSpPr/>
          <p:nvPr userDrawn="1"/>
        </p:nvSpPr>
        <p:spPr>
          <a:xfrm>
            <a:off x="0" y="801504"/>
            <a:ext cx="9147600" cy="47928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DAD7CB"/>
              </a:solidFill>
            </a:endParaRPr>
          </a:p>
        </p:txBody>
      </p:sp>
      <p:sp>
        <p:nvSpPr>
          <p:cNvPr id="4" name="Platshållare för datum 3"/>
          <p:cNvSpPr>
            <a:spLocks noGrp="1"/>
          </p:cNvSpPr>
          <p:nvPr>
            <p:ph type="dt" sz="half" idx="10"/>
          </p:nvPr>
        </p:nvSpPr>
        <p:spPr/>
        <p:txBody>
          <a:bodyPr/>
          <a:lstStyle/>
          <a:p>
            <a:endParaRPr lang="sv-SE" dirty="0">
              <a:solidFill>
                <a:srgbClr val="002B45"/>
              </a:solidFill>
            </a:endParaRPr>
          </a:p>
        </p:txBody>
      </p:sp>
      <p:sp>
        <p:nvSpPr>
          <p:cNvPr id="5" name="Platshållare för sidfot 4"/>
          <p:cNvSpPr>
            <a:spLocks noGrp="1"/>
          </p:cNvSpPr>
          <p:nvPr>
            <p:ph type="ftr" sz="quarter" idx="11"/>
          </p:nvPr>
        </p:nvSpPr>
        <p:spPr/>
        <p:txBody>
          <a:bodyPr/>
          <a:lstStyle/>
          <a:p>
            <a:endParaRPr lang="sv-SE">
              <a:solidFill>
                <a:srgbClr val="002B45"/>
              </a:solidFill>
            </a:endParaRPr>
          </a:p>
        </p:txBody>
      </p:sp>
      <p:sp>
        <p:nvSpPr>
          <p:cNvPr id="6" name="Platshållare för bildnummer 5"/>
          <p:cNvSpPr>
            <a:spLocks noGrp="1"/>
          </p:cNvSpPr>
          <p:nvPr>
            <p:ph type="sldNum" sz="quarter" idx="12"/>
          </p:nvPr>
        </p:nvSpPr>
        <p:spPr/>
        <p:txBody>
          <a:bodyPr/>
          <a:lstStyle/>
          <a:p>
            <a:fld id="{F3A1DABF-CD59-47A1-8187-10F3203EF599}" type="slidenum">
              <a:rPr lang="sv-SE" smtClean="0">
                <a:solidFill>
                  <a:srgbClr val="002B45"/>
                </a:solidFill>
              </a:rPr>
              <a:pPr/>
              <a:t>‹#›</a:t>
            </a:fld>
            <a:endParaRPr lang="sv-SE">
              <a:solidFill>
                <a:srgbClr val="002B45"/>
              </a:solidFill>
            </a:endParaRPr>
          </a:p>
        </p:txBody>
      </p:sp>
      <p:sp>
        <p:nvSpPr>
          <p:cNvPr id="8" name="Platshållare för innehåll 7"/>
          <p:cNvSpPr>
            <a:spLocks noGrp="1"/>
          </p:cNvSpPr>
          <p:nvPr>
            <p:ph sz="quarter" idx="13"/>
          </p:nvPr>
        </p:nvSpPr>
        <p:spPr>
          <a:xfrm>
            <a:off x="801688" y="1353267"/>
            <a:ext cx="6959600" cy="3708400"/>
          </a:xfrm>
        </p:spPr>
        <p:txBody>
          <a:bodyPr/>
          <a:lstStyle>
            <a:lvl1pPr marL="373063" indent="-373063">
              <a:spcBef>
                <a:spcPts val="1000"/>
              </a:spcBef>
              <a:buSzPct val="115000"/>
              <a:buFont typeface="Arial" pitchFamily="34" charset="0"/>
              <a:buChar char="•"/>
              <a:defRPr sz="2600">
                <a:solidFill>
                  <a:srgbClr val="FFFFFF"/>
                </a:solidFill>
              </a:defRPr>
            </a:lvl1pPr>
            <a:lvl2pPr>
              <a:defRPr sz="2000">
                <a:solidFill>
                  <a:srgbClr val="FFFFFF"/>
                </a:solidFill>
              </a:defRPr>
            </a:lvl2pPr>
            <a:lvl3pPr>
              <a:defRPr sz="1600">
                <a:solidFill>
                  <a:srgbClr val="FFFFFF"/>
                </a:solidFill>
              </a:defRPr>
            </a:lvl3pPr>
            <a:lvl4pPr>
              <a:defRPr sz="1400">
                <a:solidFill>
                  <a:srgbClr val="FFFFFF"/>
                </a:solidFill>
              </a:defRPr>
            </a:lvl4pPr>
            <a:lvl5pPr>
              <a:defRPr sz="1200">
                <a:solidFill>
                  <a:srgbClr val="FFFFFF"/>
                </a:solidFill>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Tree>
    <p:extLst>
      <p:ext uri="{BB962C8B-B14F-4D97-AF65-F5344CB8AC3E}">
        <p14:creationId xmlns:p14="http://schemas.microsoft.com/office/powerpoint/2010/main" val="11625809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ubrik och text">
    <p:spTree>
      <p:nvGrpSpPr>
        <p:cNvPr id="1" name=""/>
        <p:cNvGrpSpPr/>
        <p:nvPr/>
      </p:nvGrpSpPr>
      <p:grpSpPr>
        <a:xfrm>
          <a:off x="0" y="0"/>
          <a:ext cx="0" cy="0"/>
          <a:chOff x="0" y="0"/>
          <a:chExt cx="0" cy="0"/>
        </a:xfrm>
      </p:grpSpPr>
      <p:sp>
        <p:nvSpPr>
          <p:cNvPr id="2" name="Rubrik 1"/>
          <p:cNvSpPr>
            <a:spLocks noGrp="1"/>
          </p:cNvSpPr>
          <p:nvPr>
            <p:ph type="title"/>
          </p:nvPr>
        </p:nvSpPr>
        <p:spPr>
          <a:xfrm>
            <a:off x="801688" y="687600"/>
            <a:ext cx="6951600" cy="1296144"/>
          </a:xfrm>
        </p:spPr>
        <p:txBody>
          <a:bodyPr/>
          <a:lstStyle/>
          <a:p>
            <a:r>
              <a:rPr lang="sv-SE" smtClean="0"/>
              <a:t>Klicka här för att ändra format</a:t>
            </a:r>
            <a:endParaRPr lang="sv-SE" dirty="0"/>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F3A1DABF-CD59-47A1-8187-10F3203EF599}" type="slidenum">
              <a:rPr lang="sv-SE" smtClean="0"/>
              <a:t>‹#›</a:t>
            </a:fld>
            <a:endParaRPr lang="sv-SE"/>
          </a:p>
        </p:txBody>
      </p:sp>
      <p:sp>
        <p:nvSpPr>
          <p:cNvPr id="9" name="Platshållare för text 8"/>
          <p:cNvSpPr>
            <a:spLocks noGrp="1"/>
          </p:cNvSpPr>
          <p:nvPr>
            <p:ph type="body" sz="quarter" idx="13"/>
          </p:nvPr>
        </p:nvSpPr>
        <p:spPr>
          <a:xfrm>
            <a:off x="801688" y="2059200"/>
            <a:ext cx="6959600" cy="3708400"/>
          </a:xfrm>
        </p:spPr>
        <p:txBody>
          <a:bodyPr/>
          <a:lstStyle>
            <a:lvl1pPr marL="0" indent="0">
              <a:spcBef>
                <a:spcPts val="800"/>
              </a:spcBef>
              <a:spcAft>
                <a:spcPts val="0"/>
              </a:spcAft>
              <a:buFontTx/>
              <a:buNone/>
              <a:defRPr sz="2600"/>
            </a:lvl1pPr>
            <a:lvl2pPr marL="0" indent="0">
              <a:buFontTx/>
              <a:buNone/>
              <a:defRPr sz="2000"/>
            </a:lvl2pPr>
            <a:lvl3pPr marL="0" indent="0">
              <a:spcAft>
                <a:spcPts val="0"/>
              </a:spcAft>
              <a:buFontTx/>
              <a:buNone/>
              <a:defRPr sz="1900" b="1"/>
            </a:lvl3pPr>
            <a:lvl4pPr marL="0" indent="0">
              <a:spcAft>
                <a:spcPts val="0"/>
              </a:spcAft>
              <a:buFontTx/>
              <a:buNone/>
              <a:defRPr sz="1600"/>
            </a:lvl4pPr>
            <a:lvl5pPr marL="0" indent="0">
              <a:spcAft>
                <a:spcPts val="0"/>
              </a:spcAft>
              <a:buFontTx/>
              <a:buNone/>
              <a:defRPr sz="1600"/>
            </a:lvl5pPr>
          </a:lstStyle>
          <a:p>
            <a:pPr lvl="0"/>
            <a:r>
              <a:rPr lang="sv-SE" smtClean="0"/>
              <a:t>Klicka här för att ändra format på bakgrundstexten</a:t>
            </a:r>
          </a:p>
          <a:p>
            <a:pPr lvl="1"/>
            <a:r>
              <a:rPr lang="sv-SE" smtClean="0"/>
              <a:t>Nivå två</a:t>
            </a:r>
          </a:p>
        </p:txBody>
      </p:sp>
    </p:spTree>
    <p:extLst>
      <p:ext uri="{BB962C8B-B14F-4D97-AF65-F5344CB8AC3E}">
        <p14:creationId xmlns:p14="http://schemas.microsoft.com/office/powerpoint/2010/main" val="10268468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itatsida">
    <p:spTree>
      <p:nvGrpSpPr>
        <p:cNvPr id="1" name=""/>
        <p:cNvGrpSpPr/>
        <p:nvPr/>
      </p:nvGrpSpPr>
      <p:grpSpPr>
        <a:xfrm>
          <a:off x="0" y="0"/>
          <a:ext cx="0" cy="0"/>
          <a:chOff x="0" y="0"/>
          <a:chExt cx="0" cy="0"/>
        </a:xfrm>
      </p:grpSpPr>
      <p:sp>
        <p:nvSpPr>
          <p:cNvPr id="2" name="Rubrik 1"/>
          <p:cNvSpPr>
            <a:spLocks noGrp="1"/>
          </p:cNvSpPr>
          <p:nvPr>
            <p:ph type="title"/>
          </p:nvPr>
        </p:nvSpPr>
        <p:spPr>
          <a:xfrm>
            <a:off x="801688" y="687600"/>
            <a:ext cx="6951600" cy="1296144"/>
          </a:xfrm>
        </p:spPr>
        <p:txBody>
          <a:bodyPr/>
          <a:lstStyle/>
          <a:p>
            <a:r>
              <a:rPr lang="sv-SE" smtClean="0"/>
              <a:t>Klicka här för att ändra format</a:t>
            </a:r>
            <a:endParaRPr lang="sv-SE" dirty="0"/>
          </a:p>
        </p:txBody>
      </p:sp>
      <p:sp>
        <p:nvSpPr>
          <p:cNvPr id="4" name="Platshållare för datum 3"/>
          <p:cNvSpPr>
            <a:spLocks noGrp="1"/>
          </p:cNvSpPr>
          <p:nvPr>
            <p:ph type="dt" sz="half" idx="10"/>
          </p:nvPr>
        </p:nvSpPr>
        <p:spPr/>
        <p:txBody>
          <a:bodyPr/>
          <a:lstStyle/>
          <a:p>
            <a:endParaRPr lang="sv-SE" dirty="0">
              <a:solidFill>
                <a:srgbClr val="002B45"/>
              </a:solidFill>
            </a:endParaRPr>
          </a:p>
        </p:txBody>
      </p:sp>
      <p:sp>
        <p:nvSpPr>
          <p:cNvPr id="5" name="Platshållare för sidfot 4"/>
          <p:cNvSpPr>
            <a:spLocks noGrp="1"/>
          </p:cNvSpPr>
          <p:nvPr>
            <p:ph type="ftr" sz="quarter" idx="11"/>
          </p:nvPr>
        </p:nvSpPr>
        <p:spPr/>
        <p:txBody>
          <a:bodyPr/>
          <a:lstStyle/>
          <a:p>
            <a:endParaRPr lang="sv-SE">
              <a:solidFill>
                <a:srgbClr val="002B45"/>
              </a:solidFill>
            </a:endParaRPr>
          </a:p>
        </p:txBody>
      </p:sp>
      <p:sp>
        <p:nvSpPr>
          <p:cNvPr id="6" name="Platshållare för bildnummer 5"/>
          <p:cNvSpPr>
            <a:spLocks noGrp="1"/>
          </p:cNvSpPr>
          <p:nvPr>
            <p:ph type="sldNum" sz="quarter" idx="12"/>
          </p:nvPr>
        </p:nvSpPr>
        <p:spPr/>
        <p:txBody>
          <a:bodyPr/>
          <a:lstStyle/>
          <a:p>
            <a:fld id="{F3A1DABF-CD59-47A1-8187-10F3203EF599}" type="slidenum">
              <a:rPr lang="sv-SE" smtClean="0">
                <a:solidFill>
                  <a:srgbClr val="002B45"/>
                </a:solidFill>
              </a:rPr>
              <a:pPr/>
              <a:t>‹#›</a:t>
            </a:fld>
            <a:endParaRPr lang="sv-SE">
              <a:solidFill>
                <a:srgbClr val="002B45"/>
              </a:solidFill>
            </a:endParaRPr>
          </a:p>
        </p:txBody>
      </p:sp>
      <p:sp>
        <p:nvSpPr>
          <p:cNvPr id="8" name="Platshållare för innehåll 7"/>
          <p:cNvSpPr>
            <a:spLocks noGrp="1"/>
          </p:cNvSpPr>
          <p:nvPr>
            <p:ph sz="quarter" idx="13"/>
          </p:nvPr>
        </p:nvSpPr>
        <p:spPr>
          <a:xfrm>
            <a:off x="4355976" y="2060206"/>
            <a:ext cx="3405312" cy="3708400"/>
          </a:xfrm>
        </p:spPr>
        <p:txBody>
          <a:bodyPr/>
          <a:lstStyle>
            <a:lvl1pPr>
              <a:spcBef>
                <a:spcPts val="800"/>
              </a:spcBef>
              <a:defRPr sz="2600" b="0"/>
            </a:lvl1pPr>
            <a:lvl2pPr>
              <a:defRPr sz="2000"/>
            </a:lvl2pPr>
            <a:lvl3pPr>
              <a:defRPr sz="1600"/>
            </a:lvl3pPr>
            <a:lvl4pPr>
              <a:defRPr sz="1400"/>
            </a:lvl4pPr>
            <a:lvl5pPr marL="927100" indent="0">
              <a:buNone/>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10" name="Platshållare för text 9"/>
          <p:cNvSpPr>
            <a:spLocks noGrp="1"/>
          </p:cNvSpPr>
          <p:nvPr>
            <p:ph type="body" sz="quarter" idx="14" hasCustomPrompt="1"/>
          </p:nvPr>
        </p:nvSpPr>
        <p:spPr>
          <a:xfrm>
            <a:off x="0" y="2113906"/>
            <a:ext cx="4067175" cy="3455988"/>
          </a:xfrm>
          <a:solidFill>
            <a:schemeClr val="accent4"/>
          </a:solidFill>
          <a:ln>
            <a:noFill/>
          </a:ln>
        </p:spPr>
        <p:txBody>
          <a:bodyPr lIns="180000" tIns="180000" rIns="180000" bIns="180000" anchor="ctr" anchorCtr="1"/>
          <a:lstStyle>
            <a:lvl1pPr marL="0" indent="0" algn="ctr">
              <a:buNone/>
              <a:defRPr sz="2600" b="0" i="1">
                <a:solidFill>
                  <a:srgbClr val="FFFFFF"/>
                </a:solidFill>
              </a:defRPr>
            </a:lvl1pPr>
            <a:lvl2pPr>
              <a:defRPr sz="3000" b="0" i="1">
                <a:solidFill>
                  <a:srgbClr val="E6C99B"/>
                </a:solidFill>
              </a:defRPr>
            </a:lvl2pPr>
            <a:lvl3pPr>
              <a:defRPr sz="3000" b="0" i="1">
                <a:solidFill>
                  <a:srgbClr val="E6C99B"/>
                </a:solidFill>
              </a:defRPr>
            </a:lvl3pPr>
            <a:lvl4pPr>
              <a:defRPr sz="3000" b="0" i="1">
                <a:solidFill>
                  <a:srgbClr val="E6C99B"/>
                </a:solidFill>
              </a:defRPr>
            </a:lvl4pPr>
            <a:lvl5pPr>
              <a:defRPr sz="3000" b="0" i="1">
                <a:solidFill>
                  <a:srgbClr val="E6C99B"/>
                </a:solidFill>
              </a:defRPr>
            </a:lvl5pPr>
          </a:lstStyle>
          <a:p>
            <a:pPr lvl="0"/>
            <a:r>
              <a:rPr lang="sv-SE" dirty="0" smtClean="0"/>
              <a:t>Klicka här för att </a:t>
            </a:r>
            <a:br>
              <a:rPr lang="sv-SE" dirty="0" smtClean="0"/>
            </a:br>
            <a:r>
              <a:rPr lang="sv-SE" dirty="0" smtClean="0"/>
              <a:t>ändra format på bakgrundstexten</a:t>
            </a:r>
          </a:p>
        </p:txBody>
      </p:sp>
    </p:spTree>
    <p:extLst>
      <p:ext uri="{BB962C8B-B14F-4D97-AF65-F5344CB8AC3E}">
        <p14:creationId xmlns:p14="http://schemas.microsoft.com/office/powerpoint/2010/main" val="4696715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Rubrik, punktlista och bild höger - 1">
    <p:spTree>
      <p:nvGrpSpPr>
        <p:cNvPr id="1" name=""/>
        <p:cNvGrpSpPr/>
        <p:nvPr/>
      </p:nvGrpSpPr>
      <p:grpSpPr>
        <a:xfrm>
          <a:off x="0" y="0"/>
          <a:ext cx="0" cy="0"/>
          <a:chOff x="0" y="0"/>
          <a:chExt cx="0" cy="0"/>
        </a:xfrm>
      </p:grpSpPr>
      <p:sp>
        <p:nvSpPr>
          <p:cNvPr id="2" name="Rubrik 1"/>
          <p:cNvSpPr>
            <a:spLocks noGrp="1"/>
          </p:cNvSpPr>
          <p:nvPr>
            <p:ph type="title"/>
          </p:nvPr>
        </p:nvSpPr>
        <p:spPr>
          <a:xfrm>
            <a:off x="801688" y="687600"/>
            <a:ext cx="6951600" cy="1296144"/>
          </a:xfrm>
        </p:spPr>
        <p:txBody>
          <a:bodyPr/>
          <a:lstStyle/>
          <a:p>
            <a:r>
              <a:rPr lang="sv-SE" smtClean="0"/>
              <a:t>Klicka här för att ändra format</a:t>
            </a:r>
            <a:endParaRPr lang="sv-SE" dirty="0"/>
          </a:p>
        </p:txBody>
      </p:sp>
      <p:sp>
        <p:nvSpPr>
          <p:cNvPr id="4" name="Platshållare för datum 3"/>
          <p:cNvSpPr>
            <a:spLocks noGrp="1"/>
          </p:cNvSpPr>
          <p:nvPr>
            <p:ph type="dt" sz="half" idx="10"/>
          </p:nvPr>
        </p:nvSpPr>
        <p:spPr/>
        <p:txBody>
          <a:bodyPr/>
          <a:lstStyle/>
          <a:p>
            <a:endParaRPr lang="sv-SE" dirty="0">
              <a:solidFill>
                <a:srgbClr val="002B45"/>
              </a:solidFill>
            </a:endParaRPr>
          </a:p>
        </p:txBody>
      </p:sp>
      <p:sp>
        <p:nvSpPr>
          <p:cNvPr id="5" name="Platshållare för sidfot 4"/>
          <p:cNvSpPr>
            <a:spLocks noGrp="1"/>
          </p:cNvSpPr>
          <p:nvPr>
            <p:ph type="ftr" sz="quarter" idx="11"/>
          </p:nvPr>
        </p:nvSpPr>
        <p:spPr/>
        <p:txBody>
          <a:bodyPr/>
          <a:lstStyle/>
          <a:p>
            <a:endParaRPr lang="sv-SE">
              <a:solidFill>
                <a:srgbClr val="002B45"/>
              </a:solidFill>
            </a:endParaRPr>
          </a:p>
        </p:txBody>
      </p:sp>
      <p:sp>
        <p:nvSpPr>
          <p:cNvPr id="6" name="Platshållare för bildnummer 5"/>
          <p:cNvSpPr>
            <a:spLocks noGrp="1"/>
          </p:cNvSpPr>
          <p:nvPr>
            <p:ph type="sldNum" sz="quarter" idx="12"/>
          </p:nvPr>
        </p:nvSpPr>
        <p:spPr/>
        <p:txBody>
          <a:bodyPr/>
          <a:lstStyle/>
          <a:p>
            <a:fld id="{F3A1DABF-CD59-47A1-8187-10F3203EF599}" type="slidenum">
              <a:rPr lang="sv-SE" smtClean="0">
                <a:solidFill>
                  <a:srgbClr val="002B45"/>
                </a:solidFill>
              </a:rPr>
              <a:pPr/>
              <a:t>‹#›</a:t>
            </a:fld>
            <a:endParaRPr lang="sv-SE">
              <a:solidFill>
                <a:srgbClr val="002B45"/>
              </a:solidFill>
            </a:endParaRPr>
          </a:p>
        </p:txBody>
      </p:sp>
      <p:sp>
        <p:nvSpPr>
          <p:cNvPr id="9" name="Platshållare för bild 8"/>
          <p:cNvSpPr>
            <a:spLocks noGrp="1"/>
          </p:cNvSpPr>
          <p:nvPr>
            <p:ph type="pic" sz="quarter" idx="14"/>
          </p:nvPr>
        </p:nvSpPr>
        <p:spPr>
          <a:xfrm>
            <a:off x="4325509" y="2128871"/>
            <a:ext cx="3299791" cy="3095625"/>
          </a:xfrm>
        </p:spPr>
        <p:txBody>
          <a:bodyPr/>
          <a:lstStyle>
            <a:lvl1pPr marL="0" indent="0">
              <a:buNone/>
              <a:defRPr sz="1400" b="0" baseline="0"/>
            </a:lvl1pPr>
          </a:lstStyle>
          <a:p>
            <a:r>
              <a:rPr lang="sv-SE" smtClean="0"/>
              <a:t>Klicka på ikonen för att lägga till en bild</a:t>
            </a:r>
            <a:endParaRPr lang="sv-SE" dirty="0" smtClean="0"/>
          </a:p>
        </p:txBody>
      </p:sp>
      <p:sp>
        <p:nvSpPr>
          <p:cNvPr id="12" name="Platshållare för text 11"/>
          <p:cNvSpPr>
            <a:spLocks noGrp="1"/>
          </p:cNvSpPr>
          <p:nvPr>
            <p:ph type="body" sz="quarter" idx="15"/>
          </p:nvPr>
        </p:nvSpPr>
        <p:spPr>
          <a:xfrm>
            <a:off x="4323723" y="5299364"/>
            <a:ext cx="3312220" cy="471487"/>
          </a:xfrm>
        </p:spPr>
        <p:txBody>
          <a:bodyPr/>
          <a:lstStyle>
            <a:lvl1pPr marL="0" indent="0">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Klicka här för att ändra format på bakgrundstexten</a:t>
            </a:r>
          </a:p>
        </p:txBody>
      </p:sp>
      <p:sp>
        <p:nvSpPr>
          <p:cNvPr id="7" name="Platshållare för text 6"/>
          <p:cNvSpPr>
            <a:spLocks noGrp="1"/>
          </p:cNvSpPr>
          <p:nvPr>
            <p:ph type="body" sz="quarter" idx="16"/>
          </p:nvPr>
        </p:nvSpPr>
        <p:spPr>
          <a:xfrm>
            <a:off x="801688" y="2139950"/>
            <a:ext cx="3338991" cy="3648075"/>
          </a:xfrm>
        </p:spPr>
        <p:txBody>
          <a:bodyPr/>
          <a:lstStyle>
            <a:lvl1pPr>
              <a:spcBef>
                <a:spcPts val="0"/>
              </a:spcBef>
              <a:defRPr sz="2600"/>
            </a:lvl1pPr>
            <a:lvl2pPr>
              <a:defRPr sz="2000"/>
            </a:lvl2pPr>
          </a:lstStyle>
          <a:p>
            <a:pPr lvl="0"/>
            <a:r>
              <a:rPr lang="sv-SE" smtClean="0"/>
              <a:t>Klicka här för att ändra format på bakgrundstexten</a:t>
            </a:r>
          </a:p>
          <a:p>
            <a:pPr lvl="1"/>
            <a:r>
              <a:rPr lang="sv-SE" smtClean="0"/>
              <a:t>Nivå två</a:t>
            </a:r>
          </a:p>
          <a:p>
            <a:pPr lvl="2"/>
            <a:r>
              <a:rPr lang="sv-SE" smtClean="0"/>
              <a:t>Nivå tre</a:t>
            </a:r>
          </a:p>
        </p:txBody>
      </p:sp>
    </p:spTree>
    <p:extLst>
      <p:ext uri="{BB962C8B-B14F-4D97-AF65-F5344CB8AC3E}">
        <p14:creationId xmlns:p14="http://schemas.microsoft.com/office/powerpoint/2010/main" val="9295578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Rubrik, punktlista och stor bild höger - 2">
    <p:spTree>
      <p:nvGrpSpPr>
        <p:cNvPr id="1" name=""/>
        <p:cNvGrpSpPr/>
        <p:nvPr/>
      </p:nvGrpSpPr>
      <p:grpSpPr>
        <a:xfrm>
          <a:off x="0" y="0"/>
          <a:ext cx="0" cy="0"/>
          <a:chOff x="0" y="0"/>
          <a:chExt cx="0" cy="0"/>
        </a:xfrm>
      </p:grpSpPr>
      <p:sp>
        <p:nvSpPr>
          <p:cNvPr id="2" name="Rubrik 1"/>
          <p:cNvSpPr>
            <a:spLocks noGrp="1"/>
          </p:cNvSpPr>
          <p:nvPr>
            <p:ph type="title"/>
          </p:nvPr>
        </p:nvSpPr>
        <p:spPr>
          <a:xfrm>
            <a:off x="803844" y="687600"/>
            <a:ext cx="6828537" cy="1296144"/>
          </a:xfrm>
        </p:spPr>
        <p:txBody>
          <a:bodyPr/>
          <a:lstStyle/>
          <a:p>
            <a:r>
              <a:rPr lang="sv-SE" smtClean="0"/>
              <a:t>Klicka här för att ändra format</a:t>
            </a:r>
            <a:endParaRPr lang="sv-SE" dirty="0"/>
          </a:p>
        </p:txBody>
      </p:sp>
      <p:sp>
        <p:nvSpPr>
          <p:cNvPr id="4" name="Platshållare för datum 3"/>
          <p:cNvSpPr>
            <a:spLocks noGrp="1"/>
          </p:cNvSpPr>
          <p:nvPr>
            <p:ph type="dt" sz="half" idx="10"/>
          </p:nvPr>
        </p:nvSpPr>
        <p:spPr/>
        <p:txBody>
          <a:bodyPr/>
          <a:lstStyle/>
          <a:p>
            <a:endParaRPr lang="sv-SE" dirty="0">
              <a:solidFill>
                <a:srgbClr val="002B45"/>
              </a:solidFill>
            </a:endParaRPr>
          </a:p>
        </p:txBody>
      </p:sp>
      <p:sp>
        <p:nvSpPr>
          <p:cNvPr id="5" name="Platshållare för sidfot 4"/>
          <p:cNvSpPr>
            <a:spLocks noGrp="1"/>
          </p:cNvSpPr>
          <p:nvPr>
            <p:ph type="ftr" sz="quarter" idx="11"/>
          </p:nvPr>
        </p:nvSpPr>
        <p:spPr/>
        <p:txBody>
          <a:bodyPr/>
          <a:lstStyle/>
          <a:p>
            <a:endParaRPr lang="sv-SE">
              <a:solidFill>
                <a:srgbClr val="002B45"/>
              </a:solidFill>
            </a:endParaRPr>
          </a:p>
        </p:txBody>
      </p:sp>
      <p:sp>
        <p:nvSpPr>
          <p:cNvPr id="6" name="Platshållare för bildnummer 5"/>
          <p:cNvSpPr>
            <a:spLocks noGrp="1"/>
          </p:cNvSpPr>
          <p:nvPr>
            <p:ph type="sldNum" sz="quarter" idx="12"/>
          </p:nvPr>
        </p:nvSpPr>
        <p:spPr/>
        <p:txBody>
          <a:bodyPr/>
          <a:lstStyle/>
          <a:p>
            <a:fld id="{F3A1DABF-CD59-47A1-8187-10F3203EF599}" type="slidenum">
              <a:rPr lang="sv-SE" smtClean="0">
                <a:solidFill>
                  <a:srgbClr val="002B45"/>
                </a:solidFill>
              </a:rPr>
              <a:pPr/>
              <a:t>‹#›</a:t>
            </a:fld>
            <a:endParaRPr lang="sv-SE">
              <a:solidFill>
                <a:srgbClr val="002B45"/>
              </a:solidFill>
            </a:endParaRPr>
          </a:p>
        </p:txBody>
      </p:sp>
      <p:sp>
        <p:nvSpPr>
          <p:cNvPr id="8" name="Platshållare för innehåll 7"/>
          <p:cNvSpPr>
            <a:spLocks noGrp="1"/>
          </p:cNvSpPr>
          <p:nvPr>
            <p:ph sz="quarter" idx="13"/>
          </p:nvPr>
        </p:nvSpPr>
        <p:spPr>
          <a:xfrm>
            <a:off x="801688" y="2139350"/>
            <a:ext cx="3410272" cy="3632799"/>
          </a:xfrm>
        </p:spPr>
        <p:txBody>
          <a:bodyPr/>
          <a:lstStyle>
            <a:lvl1pPr>
              <a:spcBef>
                <a:spcPts val="0"/>
              </a:spcBef>
              <a:defRPr sz="2600"/>
            </a:lvl1pPr>
            <a:lvl2pPr>
              <a:defRPr sz="2000"/>
            </a:lvl2pPr>
          </a:lstStyle>
          <a:p>
            <a:pPr lvl="0"/>
            <a:r>
              <a:rPr lang="sv-SE" smtClean="0"/>
              <a:t>Klicka här för att ändra format på bakgrundstexten</a:t>
            </a:r>
          </a:p>
          <a:p>
            <a:pPr lvl="1"/>
            <a:r>
              <a:rPr lang="sv-SE" smtClean="0"/>
              <a:t>Nivå två</a:t>
            </a:r>
          </a:p>
          <a:p>
            <a:pPr lvl="2"/>
            <a:r>
              <a:rPr lang="sv-SE" smtClean="0"/>
              <a:t>Nivå tre</a:t>
            </a:r>
          </a:p>
        </p:txBody>
      </p:sp>
      <p:sp>
        <p:nvSpPr>
          <p:cNvPr id="9" name="Platshållare för bild 8"/>
          <p:cNvSpPr>
            <a:spLocks noGrp="1"/>
          </p:cNvSpPr>
          <p:nvPr>
            <p:ph type="pic" sz="quarter" idx="14"/>
          </p:nvPr>
        </p:nvSpPr>
        <p:spPr>
          <a:xfrm>
            <a:off x="4325509" y="2127600"/>
            <a:ext cx="4818491" cy="3439984"/>
          </a:xfrm>
        </p:spPr>
        <p:txBody>
          <a:bodyPr/>
          <a:lstStyle>
            <a:lvl1pPr marL="0" indent="0">
              <a:buNone/>
              <a:defRPr b="0"/>
            </a:lvl1pPr>
          </a:lstStyle>
          <a:p>
            <a:r>
              <a:rPr lang="sv-SE" smtClean="0"/>
              <a:t>Klicka på ikonen för att lägga till en bild</a:t>
            </a:r>
            <a:endParaRPr lang="sv-SE"/>
          </a:p>
        </p:txBody>
      </p:sp>
      <p:sp>
        <p:nvSpPr>
          <p:cNvPr id="12" name="Platshållare för text 11"/>
          <p:cNvSpPr>
            <a:spLocks noGrp="1"/>
          </p:cNvSpPr>
          <p:nvPr>
            <p:ph type="body" sz="quarter" idx="15"/>
          </p:nvPr>
        </p:nvSpPr>
        <p:spPr>
          <a:xfrm>
            <a:off x="630239" y="5221275"/>
            <a:ext cx="3422236" cy="367200"/>
          </a:xfrm>
        </p:spPr>
        <p:txBody>
          <a:bodyPr anchor="b" anchorCtr="0"/>
          <a:lstStyle>
            <a:lvl1pPr marL="0" indent="0" algn="r">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Klicka här för att ändra format på bakgrundstexten</a:t>
            </a:r>
          </a:p>
        </p:txBody>
      </p:sp>
    </p:spTree>
    <p:extLst>
      <p:ext uri="{BB962C8B-B14F-4D97-AF65-F5344CB8AC3E}">
        <p14:creationId xmlns:p14="http://schemas.microsoft.com/office/powerpoint/2010/main" val="338574030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Rubrik, text och bild höger - 1">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endParaRPr lang="sv-SE" dirty="0">
              <a:solidFill>
                <a:srgbClr val="002B45"/>
              </a:solidFill>
            </a:endParaRPr>
          </a:p>
        </p:txBody>
      </p:sp>
      <p:sp>
        <p:nvSpPr>
          <p:cNvPr id="4" name="Platshållare för sidfot 3"/>
          <p:cNvSpPr>
            <a:spLocks noGrp="1"/>
          </p:cNvSpPr>
          <p:nvPr>
            <p:ph type="ftr" sz="quarter" idx="11"/>
          </p:nvPr>
        </p:nvSpPr>
        <p:spPr/>
        <p:txBody>
          <a:bodyPr/>
          <a:lstStyle/>
          <a:p>
            <a:endParaRPr lang="sv-SE" dirty="0">
              <a:solidFill>
                <a:srgbClr val="002B45"/>
              </a:solidFill>
            </a:endParaRPr>
          </a:p>
        </p:txBody>
      </p:sp>
      <p:sp>
        <p:nvSpPr>
          <p:cNvPr id="5" name="Platshållare för bildnummer 4"/>
          <p:cNvSpPr>
            <a:spLocks noGrp="1"/>
          </p:cNvSpPr>
          <p:nvPr>
            <p:ph type="sldNum" sz="quarter" idx="12"/>
          </p:nvPr>
        </p:nvSpPr>
        <p:spPr/>
        <p:txBody>
          <a:bodyPr/>
          <a:lstStyle/>
          <a:p>
            <a:fld id="{F3A1DABF-CD59-47A1-8187-10F3203EF599}" type="slidenum">
              <a:rPr lang="sv-SE" smtClean="0">
                <a:solidFill>
                  <a:srgbClr val="002B45"/>
                </a:solidFill>
              </a:rPr>
              <a:pPr/>
              <a:t>‹#›</a:t>
            </a:fld>
            <a:endParaRPr lang="sv-SE" dirty="0">
              <a:solidFill>
                <a:srgbClr val="002B45"/>
              </a:solidFill>
            </a:endParaRPr>
          </a:p>
        </p:txBody>
      </p:sp>
      <p:sp>
        <p:nvSpPr>
          <p:cNvPr id="6" name="Rubrik 1"/>
          <p:cNvSpPr>
            <a:spLocks noGrp="1"/>
          </p:cNvSpPr>
          <p:nvPr>
            <p:ph type="title"/>
          </p:nvPr>
        </p:nvSpPr>
        <p:spPr>
          <a:xfrm>
            <a:off x="803844" y="687600"/>
            <a:ext cx="6828537" cy="1296144"/>
          </a:xfrm>
        </p:spPr>
        <p:txBody>
          <a:bodyPr/>
          <a:lstStyle/>
          <a:p>
            <a:r>
              <a:rPr lang="sv-SE" smtClean="0"/>
              <a:t>Klicka här för att ändra format</a:t>
            </a:r>
            <a:endParaRPr lang="sv-SE" dirty="0"/>
          </a:p>
        </p:txBody>
      </p:sp>
      <p:sp>
        <p:nvSpPr>
          <p:cNvPr id="7" name="Platshållare för innehåll 7"/>
          <p:cNvSpPr>
            <a:spLocks noGrp="1"/>
          </p:cNvSpPr>
          <p:nvPr>
            <p:ph sz="quarter" idx="13"/>
          </p:nvPr>
        </p:nvSpPr>
        <p:spPr>
          <a:xfrm>
            <a:off x="801688" y="2139350"/>
            <a:ext cx="3410272" cy="3632799"/>
          </a:xfrm>
        </p:spPr>
        <p:txBody>
          <a:bodyPr/>
          <a:lstStyle>
            <a:lvl1pPr marL="0" marR="0" indent="0" algn="l" defTabSz="914400" rtl="0" eaLnBrk="1" fontAlgn="auto" latinLnBrk="0" hangingPunct="1">
              <a:lnSpc>
                <a:spcPct val="100000"/>
              </a:lnSpc>
              <a:spcBef>
                <a:spcPts val="800"/>
              </a:spcBef>
              <a:spcAft>
                <a:spcPts val="800"/>
              </a:spcAft>
              <a:buClrTx/>
              <a:buSzPct val="115000"/>
              <a:buFont typeface="Century Gothic" pitchFamily="34" charset="0"/>
              <a:buNone/>
              <a:tabLst/>
              <a:defRPr sz="2600"/>
            </a:lvl1pPr>
            <a:lvl2pPr>
              <a:defRPr sz="2000"/>
            </a:lvl2pPr>
          </a:lstStyle>
          <a:p>
            <a:pPr marL="0" marR="0" lvl="0" indent="0" algn="l" defTabSz="914400" rtl="0" eaLnBrk="1" fontAlgn="auto" latinLnBrk="0" hangingPunct="1">
              <a:lnSpc>
                <a:spcPct val="100000"/>
              </a:lnSpc>
              <a:spcBef>
                <a:spcPts val="800"/>
              </a:spcBef>
              <a:spcAft>
                <a:spcPts val="800"/>
              </a:spcAft>
              <a:buClrTx/>
              <a:buSzPct val="115000"/>
              <a:buFont typeface="Century Gothic" pitchFamily="34" charset="0"/>
              <a:buNone/>
              <a:tabLst/>
              <a:defRPr/>
            </a:pPr>
            <a:r>
              <a:rPr lang="sv-SE" smtClean="0"/>
              <a:t>Klicka här för att ändra format på bakgrundstexten</a:t>
            </a:r>
          </a:p>
          <a:p>
            <a:pPr marL="0" marR="0" lvl="1" indent="0" algn="l" defTabSz="914400" rtl="0" eaLnBrk="1" fontAlgn="auto" latinLnBrk="0" hangingPunct="1">
              <a:lnSpc>
                <a:spcPct val="100000"/>
              </a:lnSpc>
              <a:spcBef>
                <a:spcPts val="800"/>
              </a:spcBef>
              <a:spcAft>
                <a:spcPts val="800"/>
              </a:spcAft>
              <a:buClrTx/>
              <a:buSzPct val="115000"/>
              <a:buFont typeface="Century Gothic" pitchFamily="34" charset="0"/>
              <a:buNone/>
              <a:tabLst/>
              <a:defRPr/>
            </a:pPr>
            <a:r>
              <a:rPr lang="sv-SE" smtClean="0"/>
              <a:t>Nivå två</a:t>
            </a:r>
          </a:p>
        </p:txBody>
      </p:sp>
      <p:sp>
        <p:nvSpPr>
          <p:cNvPr id="8" name="Platshållare för bild 8"/>
          <p:cNvSpPr>
            <a:spLocks noGrp="1"/>
          </p:cNvSpPr>
          <p:nvPr>
            <p:ph type="pic" sz="quarter" idx="14"/>
          </p:nvPr>
        </p:nvSpPr>
        <p:spPr>
          <a:xfrm>
            <a:off x="4325509" y="2127600"/>
            <a:ext cx="3481397" cy="3439984"/>
          </a:xfrm>
        </p:spPr>
        <p:txBody>
          <a:bodyPr/>
          <a:lstStyle>
            <a:lvl1pPr marL="0" indent="0">
              <a:buNone/>
              <a:defRPr b="0"/>
            </a:lvl1pPr>
          </a:lstStyle>
          <a:p>
            <a:r>
              <a:rPr lang="sv-SE" smtClean="0"/>
              <a:t>Klicka på ikonen för att lägga till en bild</a:t>
            </a:r>
            <a:endParaRPr lang="sv-SE"/>
          </a:p>
        </p:txBody>
      </p:sp>
      <p:sp>
        <p:nvSpPr>
          <p:cNvPr id="9" name="Platshållare för text 11"/>
          <p:cNvSpPr>
            <a:spLocks noGrp="1"/>
          </p:cNvSpPr>
          <p:nvPr>
            <p:ph type="body" sz="quarter" idx="15"/>
          </p:nvPr>
        </p:nvSpPr>
        <p:spPr>
          <a:xfrm>
            <a:off x="630239" y="5221275"/>
            <a:ext cx="3422236" cy="367200"/>
          </a:xfrm>
        </p:spPr>
        <p:txBody>
          <a:bodyPr anchor="b" anchorCtr="0"/>
          <a:lstStyle>
            <a:lvl1pPr marL="0" indent="0" algn="r">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Klicka här för att ändra format på bakgrundstexten</a:t>
            </a:r>
          </a:p>
        </p:txBody>
      </p:sp>
    </p:spTree>
    <p:extLst>
      <p:ext uri="{BB962C8B-B14F-4D97-AF65-F5344CB8AC3E}">
        <p14:creationId xmlns:p14="http://schemas.microsoft.com/office/powerpoint/2010/main" val="168537108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Rubrik, text och bild höger - 2">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endParaRPr lang="sv-SE" dirty="0">
              <a:solidFill>
                <a:srgbClr val="002B45"/>
              </a:solidFill>
            </a:endParaRPr>
          </a:p>
        </p:txBody>
      </p:sp>
      <p:sp>
        <p:nvSpPr>
          <p:cNvPr id="4" name="Platshållare för sidfot 3"/>
          <p:cNvSpPr>
            <a:spLocks noGrp="1"/>
          </p:cNvSpPr>
          <p:nvPr>
            <p:ph type="ftr" sz="quarter" idx="11"/>
          </p:nvPr>
        </p:nvSpPr>
        <p:spPr/>
        <p:txBody>
          <a:bodyPr/>
          <a:lstStyle/>
          <a:p>
            <a:endParaRPr lang="sv-SE" dirty="0">
              <a:solidFill>
                <a:srgbClr val="002B45"/>
              </a:solidFill>
            </a:endParaRPr>
          </a:p>
        </p:txBody>
      </p:sp>
      <p:sp>
        <p:nvSpPr>
          <p:cNvPr id="5" name="Platshållare för bildnummer 4"/>
          <p:cNvSpPr>
            <a:spLocks noGrp="1"/>
          </p:cNvSpPr>
          <p:nvPr>
            <p:ph type="sldNum" sz="quarter" idx="12"/>
          </p:nvPr>
        </p:nvSpPr>
        <p:spPr/>
        <p:txBody>
          <a:bodyPr/>
          <a:lstStyle/>
          <a:p>
            <a:fld id="{F3A1DABF-CD59-47A1-8187-10F3203EF599}" type="slidenum">
              <a:rPr lang="sv-SE" smtClean="0">
                <a:solidFill>
                  <a:srgbClr val="002B45"/>
                </a:solidFill>
              </a:rPr>
              <a:pPr/>
              <a:t>‹#›</a:t>
            </a:fld>
            <a:endParaRPr lang="sv-SE" dirty="0">
              <a:solidFill>
                <a:srgbClr val="002B45"/>
              </a:solidFill>
            </a:endParaRPr>
          </a:p>
        </p:txBody>
      </p:sp>
      <p:sp>
        <p:nvSpPr>
          <p:cNvPr id="6" name="Rubrik 1"/>
          <p:cNvSpPr>
            <a:spLocks noGrp="1"/>
          </p:cNvSpPr>
          <p:nvPr>
            <p:ph type="title"/>
          </p:nvPr>
        </p:nvSpPr>
        <p:spPr>
          <a:xfrm>
            <a:off x="803844" y="687600"/>
            <a:ext cx="6828537" cy="1296144"/>
          </a:xfrm>
        </p:spPr>
        <p:txBody>
          <a:bodyPr/>
          <a:lstStyle/>
          <a:p>
            <a:r>
              <a:rPr lang="sv-SE" smtClean="0"/>
              <a:t>Klicka här för att ändra format</a:t>
            </a:r>
            <a:endParaRPr lang="sv-SE" dirty="0"/>
          </a:p>
        </p:txBody>
      </p:sp>
      <p:sp>
        <p:nvSpPr>
          <p:cNvPr id="7" name="Platshållare för innehåll 7"/>
          <p:cNvSpPr>
            <a:spLocks noGrp="1"/>
          </p:cNvSpPr>
          <p:nvPr>
            <p:ph sz="quarter" idx="13"/>
          </p:nvPr>
        </p:nvSpPr>
        <p:spPr>
          <a:xfrm>
            <a:off x="801688" y="2139350"/>
            <a:ext cx="3410272" cy="3632799"/>
          </a:xfrm>
        </p:spPr>
        <p:txBody>
          <a:bodyPr/>
          <a:lstStyle>
            <a:lvl1pPr marL="0" marR="0" indent="0" algn="l" defTabSz="914400" rtl="0" eaLnBrk="1" fontAlgn="auto" latinLnBrk="0" hangingPunct="1">
              <a:lnSpc>
                <a:spcPct val="100000"/>
              </a:lnSpc>
              <a:spcBef>
                <a:spcPts val="800"/>
              </a:spcBef>
              <a:spcAft>
                <a:spcPts val="800"/>
              </a:spcAft>
              <a:buClrTx/>
              <a:buSzPct val="115000"/>
              <a:buFont typeface="Century Gothic" pitchFamily="34" charset="0"/>
              <a:buNone/>
              <a:tabLst/>
              <a:defRPr sz="2000"/>
            </a:lvl1pPr>
            <a:lvl2pPr>
              <a:defRPr sz="2000"/>
            </a:lvl2pPr>
          </a:lstStyle>
          <a:p>
            <a:pPr marL="0" marR="0" lvl="0" indent="0" algn="l" defTabSz="914400" rtl="0" eaLnBrk="1" fontAlgn="auto" latinLnBrk="0" hangingPunct="1">
              <a:lnSpc>
                <a:spcPct val="100000"/>
              </a:lnSpc>
              <a:spcBef>
                <a:spcPts val="800"/>
              </a:spcBef>
              <a:spcAft>
                <a:spcPts val="800"/>
              </a:spcAft>
              <a:buClrTx/>
              <a:buSzPct val="115000"/>
              <a:buFont typeface="Century Gothic" pitchFamily="34" charset="0"/>
              <a:buNone/>
              <a:tabLst/>
              <a:defRPr/>
            </a:pPr>
            <a:r>
              <a:rPr lang="sv-SE" smtClean="0"/>
              <a:t>Klicka här för att ändra format på bakgrundstexten</a:t>
            </a:r>
          </a:p>
          <a:p>
            <a:pPr marL="0" marR="0" lvl="1" indent="0" algn="l" defTabSz="914400" rtl="0" eaLnBrk="1" fontAlgn="auto" latinLnBrk="0" hangingPunct="1">
              <a:lnSpc>
                <a:spcPct val="100000"/>
              </a:lnSpc>
              <a:spcBef>
                <a:spcPts val="800"/>
              </a:spcBef>
              <a:spcAft>
                <a:spcPts val="800"/>
              </a:spcAft>
              <a:buClrTx/>
              <a:buSzPct val="115000"/>
              <a:buFont typeface="Century Gothic" pitchFamily="34" charset="0"/>
              <a:buNone/>
              <a:tabLst/>
              <a:defRPr/>
            </a:pPr>
            <a:r>
              <a:rPr lang="sv-SE" smtClean="0"/>
              <a:t>Nivå två</a:t>
            </a:r>
          </a:p>
        </p:txBody>
      </p:sp>
      <p:sp>
        <p:nvSpPr>
          <p:cNvPr id="8" name="Platshållare för bild 8"/>
          <p:cNvSpPr>
            <a:spLocks noGrp="1"/>
          </p:cNvSpPr>
          <p:nvPr>
            <p:ph type="pic" sz="quarter" idx="14"/>
          </p:nvPr>
        </p:nvSpPr>
        <p:spPr>
          <a:xfrm>
            <a:off x="4325509" y="2127600"/>
            <a:ext cx="3481397" cy="3439984"/>
          </a:xfrm>
        </p:spPr>
        <p:txBody>
          <a:bodyPr/>
          <a:lstStyle>
            <a:lvl1pPr marL="0" indent="0">
              <a:buNone/>
              <a:defRPr b="0"/>
            </a:lvl1pPr>
          </a:lstStyle>
          <a:p>
            <a:r>
              <a:rPr lang="sv-SE" smtClean="0"/>
              <a:t>Klicka på ikonen för att lägga till en bild</a:t>
            </a:r>
            <a:endParaRPr lang="sv-SE"/>
          </a:p>
        </p:txBody>
      </p:sp>
      <p:sp>
        <p:nvSpPr>
          <p:cNvPr id="9" name="Platshållare för text 11"/>
          <p:cNvSpPr>
            <a:spLocks noGrp="1"/>
          </p:cNvSpPr>
          <p:nvPr>
            <p:ph type="body" sz="quarter" idx="15"/>
          </p:nvPr>
        </p:nvSpPr>
        <p:spPr>
          <a:xfrm>
            <a:off x="630239" y="5221275"/>
            <a:ext cx="3422236" cy="367200"/>
          </a:xfrm>
        </p:spPr>
        <p:txBody>
          <a:bodyPr anchor="b" anchorCtr="0"/>
          <a:lstStyle>
            <a:lvl1pPr marL="0" indent="0" algn="r">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Klicka här för att ändra format på bakgrundstexten</a:t>
            </a:r>
          </a:p>
        </p:txBody>
      </p:sp>
    </p:spTree>
    <p:extLst>
      <p:ext uri="{BB962C8B-B14F-4D97-AF65-F5344CB8AC3E}">
        <p14:creationId xmlns:p14="http://schemas.microsoft.com/office/powerpoint/2010/main" val="25634106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Rubrik, text och stor bild höger - 1">
    <p:spTree>
      <p:nvGrpSpPr>
        <p:cNvPr id="1" name=""/>
        <p:cNvGrpSpPr/>
        <p:nvPr/>
      </p:nvGrpSpPr>
      <p:grpSpPr>
        <a:xfrm>
          <a:off x="0" y="0"/>
          <a:ext cx="0" cy="0"/>
          <a:chOff x="0" y="0"/>
          <a:chExt cx="0" cy="0"/>
        </a:xfrm>
      </p:grpSpPr>
      <p:sp>
        <p:nvSpPr>
          <p:cNvPr id="2" name="Rubrik 1"/>
          <p:cNvSpPr>
            <a:spLocks noGrp="1"/>
          </p:cNvSpPr>
          <p:nvPr>
            <p:ph type="title"/>
          </p:nvPr>
        </p:nvSpPr>
        <p:spPr>
          <a:xfrm>
            <a:off x="803844" y="687600"/>
            <a:ext cx="6828537" cy="1296144"/>
          </a:xfrm>
        </p:spPr>
        <p:txBody>
          <a:bodyPr/>
          <a:lstStyle/>
          <a:p>
            <a:r>
              <a:rPr lang="sv-SE" smtClean="0"/>
              <a:t>Klicka här för att ändra format</a:t>
            </a:r>
            <a:endParaRPr lang="sv-SE" dirty="0"/>
          </a:p>
        </p:txBody>
      </p:sp>
      <p:sp>
        <p:nvSpPr>
          <p:cNvPr id="4" name="Platshållare för datum 3"/>
          <p:cNvSpPr>
            <a:spLocks noGrp="1"/>
          </p:cNvSpPr>
          <p:nvPr>
            <p:ph type="dt" sz="half" idx="10"/>
          </p:nvPr>
        </p:nvSpPr>
        <p:spPr/>
        <p:txBody>
          <a:bodyPr/>
          <a:lstStyle/>
          <a:p>
            <a:endParaRPr lang="sv-SE" dirty="0">
              <a:solidFill>
                <a:srgbClr val="002B45"/>
              </a:solidFill>
            </a:endParaRPr>
          </a:p>
        </p:txBody>
      </p:sp>
      <p:sp>
        <p:nvSpPr>
          <p:cNvPr id="5" name="Platshållare för sidfot 4"/>
          <p:cNvSpPr>
            <a:spLocks noGrp="1"/>
          </p:cNvSpPr>
          <p:nvPr>
            <p:ph type="ftr" sz="quarter" idx="11"/>
          </p:nvPr>
        </p:nvSpPr>
        <p:spPr/>
        <p:txBody>
          <a:bodyPr/>
          <a:lstStyle/>
          <a:p>
            <a:endParaRPr lang="sv-SE">
              <a:solidFill>
                <a:srgbClr val="002B45"/>
              </a:solidFill>
            </a:endParaRPr>
          </a:p>
        </p:txBody>
      </p:sp>
      <p:sp>
        <p:nvSpPr>
          <p:cNvPr id="6" name="Platshållare för bildnummer 5"/>
          <p:cNvSpPr>
            <a:spLocks noGrp="1"/>
          </p:cNvSpPr>
          <p:nvPr>
            <p:ph type="sldNum" sz="quarter" idx="12"/>
          </p:nvPr>
        </p:nvSpPr>
        <p:spPr/>
        <p:txBody>
          <a:bodyPr/>
          <a:lstStyle/>
          <a:p>
            <a:fld id="{F3A1DABF-CD59-47A1-8187-10F3203EF599}" type="slidenum">
              <a:rPr lang="sv-SE" smtClean="0">
                <a:solidFill>
                  <a:srgbClr val="002B45"/>
                </a:solidFill>
              </a:rPr>
              <a:pPr/>
              <a:t>‹#›</a:t>
            </a:fld>
            <a:endParaRPr lang="sv-SE">
              <a:solidFill>
                <a:srgbClr val="002B45"/>
              </a:solidFill>
            </a:endParaRPr>
          </a:p>
        </p:txBody>
      </p:sp>
      <p:sp>
        <p:nvSpPr>
          <p:cNvPr id="9" name="Platshållare för bild 8"/>
          <p:cNvSpPr>
            <a:spLocks noGrp="1"/>
          </p:cNvSpPr>
          <p:nvPr>
            <p:ph type="pic" sz="quarter" idx="14"/>
          </p:nvPr>
        </p:nvSpPr>
        <p:spPr>
          <a:xfrm>
            <a:off x="4325509" y="2127600"/>
            <a:ext cx="4818491" cy="3439984"/>
          </a:xfrm>
        </p:spPr>
        <p:txBody>
          <a:bodyPr/>
          <a:lstStyle>
            <a:lvl1pPr marL="0" indent="0">
              <a:buNone/>
              <a:defRPr b="0"/>
            </a:lvl1pPr>
          </a:lstStyle>
          <a:p>
            <a:r>
              <a:rPr lang="sv-SE" smtClean="0"/>
              <a:t>Klicka på ikonen för att lägga till en bild</a:t>
            </a:r>
            <a:endParaRPr lang="sv-SE"/>
          </a:p>
        </p:txBody>
      </p:sp>
      <p:sp>
        <p:nvSpPr>
          <p:cNvPr id="12" name="Platshållare för text 11"/>
          <p:cNvSpPr>
            <a:spLocks noGrp="1"/>
          </p:cNvSpPr>
          <p:nvPr>
            <p:ph type="body" sz="quarter" idx="15"/>
          </p:nvPr>
        </p:nvSpPr>
        <p:spPr>
          <a:xfrm>
            <a:off x="630239" y="5221275"/>
            <a:ext cx="3422236" cy="367200"/>
          </a:xfrm>
        </p:spPr>
        <p:txBody>
          <a:bodyPr anchor="b" anchorCtr="0"/>
          <a:lstStyle>
            <a:lvl1pPr marL="0" indent="0" algn="r">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Klicka här för att ändra format på bakgrundstexten</a:t>
            </a:r>
          </a:p>
        </p:txBody>
      </p:sp>
      <p:sp>
        <p:nvSpPr>
          <p:cNvPr id="7" name="Platshållare för text 6"/>
          <p:cNvSpPr>
            <a:spLocks noGrp="1"/>
          </p:cNvSpPr>
          <p:nvPr>
            <p:ph type="body" sz="quarter" idx="16"/>
          </p:nvPr>
        </p:nvSpPr>
        <p:spPr>
          <a:xfrm>
            <a:off x="801688" y="2130425"/>
            <a:ext cx="3252727" cy="3054050"/>
          </a:xfrm>
        </p:spPr>
        <p:txBody>
          <a:bodyPr/>
          <a:lstStyle>
            <a:lvl1pPr marL="0" indent="0">
              <a:buNone/>
              <a:defRPr sz="2600" b="1"/>
            </a:lvl1pPr>
            <a:lvl2pPr marL="285750" indent="0">
              <a:buNone/>
              <a:defRPr/>
            </a:lvl2pPr>
            <a:lvl3pPr marL="539750" indent="0">
              <a:buNone/>
              <a:defRPr/>
            </a:lvl3pPr>
            <a:lvl4pPr marL="723900" indent="0">
              <a:buNone/>
              <a:defRPr/>
            </a:lvl4pPr>
            <a:lvl5pPr marL="927100" indent="0">
              <a:buNone/>
              <a:defRPr/>
            </a:lvl5pPr>
          </a:lstStyle>
          <a:p>
            <a:pPr lvl="0"/>
            <a:r>
              <a:rPr lang="sv-SE" smtClean="0"/>
              <a:t>Klicka här för att ändra format på bakgrundstexten</a:t>
            </a:r>
          </a:p>
        </p:txBody>
      </p:sp>
    </p:spTree>
    <p:extLst>
      <p:ext uri="{BB962C8B-B14F-4D97-AF65-F5344CB8AC3E}">
        <p14:creationId xmlns:p14="http://schemas.microsoft.com/office/powerpoint/2010/main" val="420009802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Rubrik, text och stor bild höger - 2">
    <p:spTree>
      <p:nvGrpSpPr>
        <p:cNvPr id="1" name=""/>
        <p:cNvGrpSpPr/>
        <p:nvPr/>
      </p:nvGrpSpPr>
      <p:grpSpPr>
        <a:xfrm>
          <a:off x="0" y="0"/>
          <a:ext cx="0" cy="0"/>
          <a:chOff x="0" y="0"/>
          <a:chExt cx="0" cy="0"/>
        </a:xfrm>
      </p:grpSpPr>
      <p:sp>
        <p:nvSpPr>
          <p:cNvPr id="2" name="Rubrik 1"/>
          <p:cNvSpPr>
            <a:spLocks noGrp="1"/>
          </p:cNvSpPr>
          <p:nvPr>
            <p:ph type="title"/>
          </p:nvPr>
        </p:nvSpPr>
        <p:spPr>
          <a:xfrm>
            <a:off x="803844" y="687600"/>
            <a:ext cx="6828537" cy="1296144"/>
          </a:xfrm>
        </p:spPr>
        <p:txBody>
          <a:bodyPr/>
          <a:lstStyle/>
          <a:p>
            <a:r>
              <a:rPr lang="sv-SE" smtClean="0"/>
              <a:t>Klicka här för att ändra format</a:t>
            </a:r>
            <a:endParaRPr lang="sv-SE" dirty="0"/>
          </a:p>
        </p:txBody>
      </p:sp>
      <p:sp>
        <p:nvSpPr>
          <p:cNvPr id="4" name="Platshållare för datum 3"/>
          <p:cNvSpPr>
            <a:spLocks noGrp="1"/>
          </p:cNvSpPr>
          <p:nvPr>
            <p:ph type="dt" sz="half" idx="10"/>
          </p:nvPr>
        </p:nvSpPr>
        <p:spPr/>
        <p:txBody>
          <a:bodyPr/>
          <a:lstStyle/>
          <a:p>
            <a:endParaRPr lang="sv-SE" dirty="0">
              <a:solidFill>
                <a:srgbClr val="002B45"/>
              </a:solidFill>
            </a:endParaRPr>
          </a:p>
        </p:txBody>
      </p:sp>
      <p:sp>
        <p:nvSpPr>
          <p:cNvPr id="5" name="Platshållare för sidfot 4"/>
          <p:cNvSpPr>
            <a:spLocks noGrp="1"/>
          </p:cNvSpPr>
          <p:nvPr>
            <p:ph type="ftr" sz="quarter" idx="11"/>
          </p:nvPr>
        </p:nvSpPr>
        <p:spPr/>
        <p:txBody>
          <a:bodyPr/>
          <a:lstStyle/>
          <a:p>
            <a:endParaRPr lang="sv-SE">
              <a:solidFill>
                <a:srgbClr val="002B45"/>
              </a:solidFill>
            </a:endParaRPr>
          </a:p>
        </p:txBody>
      </p:sp>
      <p:sp>
        <p:nvSpPr>
          <p:cNvPr id="6" name="Platshållare för bildnummer 5"/>
          <p:cNvSpPr>
            <a:spLocks noGrp="1"/>
          </p:cNvSpPr>
          <p:nvPr>
            <p:ph type="sldNum" sz="quarter" idx="12"/>
          </p:nvPr>
        </p:nvSpPr>
        <p:spPr/>
        <p:txBody>
          <a:bodyPr/>
          <a:lstStyle/>
          <a:p>
            <a:fld id="{F3A1DABF-CD59-47A1-8187-10F3203EF599}" type="slidenum">
              <a:rPr lang="sv-SE" smtClean="0">
                <a:solidFill>
                  <a:srgbClr val="002B45"/>
                </a:solidFill>
              </a:rPr>
              <a:pPr/>
              <a:t>‹#›</a:t>
            </a:fld>
            <a:endParaRPr lang="sv-SE">
              <a:solidFill>
                <a:srgbClr val="002B45"/>
              </a:solidFill>
            </a:endParaRPr>
          </a:p>
        </p:txBody>
      </p:sp>
      <p:sp>
        <p:nvSpPr>
          <p:cNvPr id="9" name="Platshållare för bild 8"/>
          <p:cNvSpPr>
            <a:spLocks noGrp="1"/>
          </p:cNvSpPr>
          <p:nvPr>
            <p:ph type="pic" sz="quarter" idx="14"/>
          </p:nvPr>
        </p:nvSpPr>
        <p:spPr>
          <a:xfrm>
            <a:off x="4325509" y="2127600"/>
            <a:ext cx="4818491" cy="3439984"/>
          </a:xfrm>
        </p:spPr>
        <p:txBody>
          <a:bodyPr/>
          <a:lstStyle>
            <a:lvl1pPr marL="0" indent="0">
              <a:buNone/>
              <a:defRPr b="0"/>
            </a:lvl1pPr>
          </a:lstStyle>
          <a:p>
            <a:r>
              <a:rPr lang="sv-SE" smtClean="0"/>
              <a:t>Klicka på ikonen för att lägga till en bild</a:t>
            </a:r>
            <a:endParaRPr lang="sv-SE"/>
          </a:p>
        </p:txBody>
      </p:sp>
      <p:sp>
        <p:nvSpPr>
          <p:cNvPr id="12" name="Platshållare för text 11"/>
          <p:cNvSpPr>
            <a:spLocks noGrp="1"/>
          </p:cNvSpPr>
          <p:nvPr>
            <p:ph type="body" sz="quarter" idx="15"/>
          </p:nvPr>
        </p:nvSpPr>
        <p:spPr>
          <a:xfrm>
            <a:off x="630239" y="5221275"/>
            <a:ext cx="3422236" cy="367200"/>
          </a:xfrm>
        </p:spPr>
        <p:txBody>
          <a:bodyPr anchor="b" anchorCtr="0"/>
          <a:lstStyle>
            <a:lvl1pPr marL="0" indent="0" algn="r">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Klicka här för att ändra format på bakgrundstexten</a:t>
            </a:r>
          </a:p>
        </p:txBody>
      </p:sp>
      <p:sp>
        <p:nvSpPr>
          <p:cNvPr id="10" name="Platshållare för innehåll 7"/>
          <p:cNvSpPr>
            <a:spLocks noGrp="1"/>
          </p:cNvSpPr>
          <p:nvPr>
            <p:ph sz="quarter" idx="13"/>
          </p:nvPr>
        </p:nvSpPr>
        <p:spPr>
          <a:xfrm>
            <a:off x="801688" y="2139350"/>
            <a:ext cx="3410272" cy="3632799"/>
          </a:xfrm>
        </p:spPr>
        <p:txBody>
          <a:bodyPr/>
          <a:lstStyle>
            <a:lvl1pPr marL="0" marR="0" indent="0" algn="l" defTabSz="914400" rtl="0" eaLnBrk="1" fontAlgn="auto" latinLnBrk="0" hangingPunct="1">
              <a:lnSpc>
                <a:spcPct val="100000"/>
              </a:lnSpc>
              <a:spcBef>
                <a:spcPts val="800"/>
              </a:spcBef>
              <a:spcAft>
                <a:spcPts val="800"/>
              </a:spcAft>
              <a:buClrTx/>
              <a:buSzPct val="115000"/>
              <a:buFont typeface="Century Gothic" pitchFamily="34" charset="0"/>
              <a:buNone/>
              <a:tabLst/>
              <a:defRPr sz="2000"/>
            </a:lvl1pPr>
            <a:lvl2pPr>
              <a:defRPr sz="2000"/>
            </a:lvl2pPr>
          </a:lstStyle>
          <a:p>
            <a:pPr marL="0" marR="0" lvl="0" indent="0" algn="l" defTabSz="914400" rtl="0" eaLnBrk="1" fontAlgn="auto" latinLnBrk="0" hangingPunct="1">
              <a:lnSpc>
                <a:spcPct val="100000"/>
              </a:lnSpc>
              <a:spcBef>
                <a:spcPts val="800"/>
              </a:spcBef>
              <a:spcAft>
                <a:spcPts val="800"/>
              </a:spcAft>
              <a:buClrTx/>
              <a:buSzPct val="115000"/>
              <a:buFont typeface="Century Gothic" pitchFamily="34" charset="0"/>
              <a:buNone/>
              <a:tabLst/>
              <a:defRPr/>
            </a:pPr>
            <a:r>
              <a:rPr lang="sv-SE" smtClean="0"/>
              <a:t>Klicka här för att ändra format på bakgrundstexten</a:t>
            </a:r>
          </a:p>
          <a:p>
            <a:pPr marL="0" marR="0" lvl="1" indent="0" algn="l" defTabSz="914400" rtl="0" eaLnBrk="1" fontAlgn="auto" latinLnBrk="0" hangingPunct="1">
              <a:lnSpc>
                <a:spcPct val="100000"/>
              </a:lnSpc>
              <a:spcBef>
                <a:spcPts val="800"/>
              </a:spcBef>
              <a:spcAft>
                <a:spcPts val="800"/>
              </a:spcAft>
              <a:buClrTx/>
              <a:buSzPct val="115000"/>
              <a:buFont typeface="Century Gothic" pitchFamily="34" charset="0"/>
              <a:buNone/>
              <a:tabLst/>
              <a:defRPr/>
            </a:pPr>
            <a:r>
              <a:rPr lang="sv-SE" smtClean="0"/>
              <a:t>Nivå två</a:t>
            </a:r>
          </a:p>
        </p:txBody>
      </p:sp>
    </p:spTree>
    <p:extLst>
      <p:ext uri="{BB962C8B-B14F-4D97-AF65-F5344CB8AC3E}">
        <p14:creationId xmlns:p14="http://schemas.microsoft.com/office/powerpoint/2010/main" val="33164322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Rubrik, punktlista och bild vänster">
    <p:spTree>
      <p:nvGrpSpPr>
        <p:cNvPr id="1" name=""/>
        <p:cNvGrpSpPr/>
        <p:nvPr/>
      </p:nvGrpSpPr>
      <p:grpSpPr>
        <a:xfrm>
          <a:off x="0" y="0"/>
          <a:ext cx="0" cy="0"/>
          <a:chOff x="0" y="0"/>
          <a:chExt cx="0" cy="0"/>
        </a:xfrm>
      </p:grpSpPr>
      <p:sp>
        <p:nvSpPr>
          <p:cNvPr id="2" name="Rubrik 1"/>
          <p:cNvSpPr>
            <a:spLocks noGrp="1"/>
          </p:cNvSpPr>
          <p:nvPr>
            <p:ph type="title"/>
          </p:nvPr>
        </p:nvSpPr>
        <p:spPr>
          <a:xfrm>
            <a:off x="803844" y="687600"/>
            <a:ext cx="6957444" cy="1296144"/>
          </a:xfrm>
        </p:spPr>
        <p:txBody>
          <a:bodyPr/>
          <a:lstStyle/>
          <a:p>
            <a:r>
              <a:rPr lang="sv-SE" smtClean="0"/>
              <a:t>Klicka här för att ändra format</a:t>
            </a:r>
            <a:endParaRPr lang="sv-SE" dirty="0"/>
          </a:p>
        </p:txBody>
      </p:sp>
      <p:sp>
        <p:nvSpPr>
          <p:cNvPr id="4" name="Platshållare för datum 3"/>
          <p:cNvSpPr>
            <a:spLocks noGrp="1"/>
          </p:cNvSpPr>
          <p:nvPr>
            <p:ph type="dt" sz="half" idx="10"/>
          </p:nvPr>
        </p:nvSpPr>
        <p:spPr/>
        <p:txBody>
          <a:bodyPr/>
          <a:lstStyle/>
          <a:p>
            <a:endParaRPr lang="sv-SE" dirty="0">
              <a:solidFill>
                <a:srgbClr val="002B45"/>
              </a:solidFill>
            </a:endParaRPr>
          </a:p>
        </p:txBody>
      </p:sp>
      <p:sp>
        <p:nvSpPr>
          <p:cNvPr id="5" name="Platshållare för sidfot 4"/>
          <p:cNvSpPr>
            <a:spLocks noGrp="1"/>
          </p:cNvSpPr>
          <p:nvPr>
            <p:ph type="ftr" sz="quarter" idx="11"/>
          </p:nvPr>
        </p:nvSpPr>
        <p:spPr/>
        <p:txBody>
          <a:bodyPr/>
          <a:lstStyle/>
          <a:p>
            <a:endParaRPr lang="sv-SE">
              <a:solidFill>
                <a:srgbClr val="002B45"/>
              </a:solidFill>
            </a:endParaRPr>
          </a:p>
        </p:txBody>
      </p:sp>
      <p:sp>
        <p:nvSpPr>
          <p:cNvPr id="6" name="Platshållare för bildnummer 5"/>
          <p:cNvSpPr>
            <a:spLocks noGrp="1"/>
          </p:cNvSpPr>
          <p:nvPr>
            <p:ph type="sldNum" sz="quarter" idx="12"/>
          </p:nvPr>
        </p:nvSpPr>
        <p:spPr/>
        <p:txBody>
          <a:bodyPr/>
          <a:lstStyle/>
          <a:p>
            <a:fld id="{F3A1DABF-CD59-47A1-8187-10F3203EF599}" type="slidenum">
              <a:rPr lang="sv-SE" smtClean="0">
                <a:solidFill>
                  <a:srgbClr val="002B45"/>
                </a:solidFill>
              </a:rPr>
              <a:pPr/>
              <a:t>‹#›</a:t>
            </a:fld>
            <a:endParaRPr lang="sv-SE">
              <a:solidFill>
                <a:srgbClr val="002B45"/>
              </a:solidFill>
            </a:endParaRPr>
          </a:p>
        </p:txBody>
      </p:sp>
      <p:sp>
        <p:nvSpPr>
          <p:cNvPr id="9" name="Platshållare för bild 8"/>
          <p:cNvSpPr>
            <a:spLocks noGrp="1"/>
          </p:cNvSpPr>
          <p:nvPr>
            <p:ph type="pic" sz="quarter" idx="14"/>
          </p:nvPr>
        </p:nvSpPr>
        <p:spPr>
          <a:xfrm>
            <a:off x="801688" y="2127600"/>
            <a:ext cx="3299791" cy="3441117"/>
          </a:xfrm>
        </p:spPr>
        <p:txBody>
          <a:bodyPr/>
          <a:lstStyle>
            <a:lvl1pPr marL="0" indent="0">
              <a:buNone/>
              <a:defRPr sz="1400" b="0"/>
            </a:lvl1pPr>
          </a:lstStyle>
          <a:p>
            <a:r>
              <a:rPr lang="sv-SE" smtClean="0"/>
              <a:t>Klicka på ikonen för att lägga till en bild</a:t>
            </a:r>
            <a:endParaRPr lang="sv-SE" dirty="0" smtClean="0"/>
          </a:p>
        </p:txBody>
      </p:sp>
      <p:sp>
        <p:nvSpPr>
          <p:cNvPr id="15" name="Platshållare för text 11"/>
          <p:cNvSpPr>
            <a:spLocks noGrp="1"/>
          </p:cNvSpPr>
          <p:nvPr>
            <p:ph type="body" sz="quarter" idx="15"/>
          </p:nvPr>
        </p:nvSpPr>
        <p:spPr>
          <a:xfrm>
            <a:off x="4287327" y="5221275"/>
            <a:ext cx="3493699" cy="367200"/>
          </a:xfrm>
        </p:spPr>
        <p:txBody>
          <a:bodyPr anchor="b" anchorCtr="0"/>
          <a:lstStyle>
            <a:lvl1pPr marL="0" indent="0" algn="l">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Klicka här för att ändra format på bakgrundstexten</a:t>
            </a:r>
          </a:p>
        </p:txBody>
      </p:sp>
      <p:sp>
        <p:nvSpPr>
          <p:cNvPr id="10" name="Platshållare för text 6"/>
          <p:cNvSpPr>
            <a:spLocks noGrp="1"/>
          </p:cNvSpPr>
          <p:nvPr>
            <p:ph type="body" sz="quarter" idx="16"/>
          </p:nvPr>
        </p:nvSpPr>
        <p:spPr>
          <a:xfrm>
            <a:off x="4286592" y="2139950"/>
            <a:ext cx="3338991" cy="3648075"/>
          </a:xfrm>
        </p:spPr>
        <p:txBody>
          <a:bodyPr/>
          <a:lstStyle>
            <a:lvl1pPr>
              <a:spcBef>
                <a:spcPts val="0"/>
              </a:spcBef>
              <a:defRPr sz="2600"/>
            </a:lvl1pPr>
            <a:lvl2pPr>
              <a:defRPr sz="2000"/>
            </a:lvl2pPr>
          </a:lstStyle>
          <a:p>
            <a:pPr lvl="0"/>
            <a:r>
              <a:rPr lang="sv-SE" smtClean="0"/>
              <a:t>Klicka här för att ändra format på bakgrundstexten</a:t>
            </a:r>
          </a:p>
          <a:p>
            <a:pPr lvl="1"/>
            <a:r>
              <a:rPr lang="sv-SE" smtClean="0"/>
              <a:t>Nivå två</a:t>
            </a:r>
          </a:p>
          <a:p>
            <a:pPr lvl="2"/>
            <a:r>
              <a:rPr lang="sv-SE" smtClean="0"/>
              <a:t>Nivå tre</a:t>
            </a:r>
          </a:p>
        </p:txBody>
      </p:sp>
    </p:spTree>
    <p:extLst>
      <p:ext uri="{BB962C8B-B14F-4D97-AF65-F5344CB8AC3E}">
        <p14:creationId xmlns:p14="http://schemas.microsoft.com/office/powerpoint/2010/main" val="39714663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Rubrik, punktlista och stor bild vänster">
    <p:spTree>
      <p:nvGrpSpPr>
        <p:cNvPr id="1" name=""/>
        <p:cNvGrpSpPr/>
        <p:nvPr/>
      </p:nvGrpSpPr>
      <p:grpSpPr>
        <a:xfrm>
          <a:off x="0" y="0"/>
          <a:ext cx="0" cy="0"/>
          <a:chOff x="0" y="0"/>
          <a:chExt cx="0" cy="0"/>
        </a:xfrm>
      </p:grpSpPr>
      <p:sp>
        <p:nvSpPr>
          <p:cNvPr id="2" name="Rubrik 1"/>
          <p:cNvSpPr>
            <a:spLocks noGrp="1"/>
          </p:cNvSpPr>
          <p:nvPr>
            <p:ph type="title"/>
          </p:nvPr>
        </p:nvSpPr>
        <p:spPr>
          <a:xfrm>
            <a:off x="803844" y="687600"/>
            <a:ext cx="6977182" cy="1296144"/>
          </a:xfrm>
        </p:spPr>
        <p:txBody>
          <a:bodyPr/>
          <a:lstStyle/>
          <a:p>
            <a:r>
              <a:rPr lang="sv-SE" smtClean="0"/>
              <a:t>Klicka här för att ändra format</a:t>
            </a:r>
            <a:endParaRPr lang="sv-SE"/>
          </a:p>
        </p:txBody>
      </p:sp>
      <p:sp>
        <p:nvSpPr>
          <p:cNvPr id="4" name="Platshållare för datum 3"/>
          <p:cNvSpPr>
            <a:spLocks noGrp="1"/>
          </p:cNvSpPr>
          <p:nvPr>
            <p:ph type="dt" sz="half" idx="10"/>
          </p:nvPr>
        </p:nvSpPr>
        <p:spPr/>
        <p:txBody>
          <a:bodyPr/>
          <a:lstStyle/>
          <a:p>
            <a:endParaRPr lang="sv-SE" dirty="0">
              <a:solidFill>
                <a:srgbClr val="002B45"/>
              </a:solidFill>
            </a:endParaRPr>
          </a:p>
        </p:txBody>
      </p:sp>
      <p:sp>
        <p:nvSpPr>
          <p:cNvPr id="5" name="Platshållare för sidfot 4"/>
          <p:cNvSpPr>
            <a:spLocks noGrp="1"/>
          </p:cNvSpPr>
          <p:nvPr>
            <p:ph type="ftr" sz="quarter" idx="11"/>
          </p:nvPr>
        </p:nvSpPr>
        <p:spPr/>
        <p:txBody>
          <a:bodyPr/>
          <a:lstStyle/>
          <a:p>
            <a:endParaRPr lang="sv-SE">
              <a:solidFill>
                <a:srgbClr val="002B45"/>
              </a:solidFill>
            </a:endParaRPr>
          </a:p>
        </p:txBody>
      </p:sp>
      <p:sp>
        <p:nvSpPr>
          <p:cNvPr id="6" name="Platshållare för bildnummer 5"/>
          <p:cNvSpPr>
            <a:spLocks noGrp="1"/>
          </p:cNvSpPr>
          <p:nvPr>
            <p:ph type="sldNum" sz="quarter" idx="12"/>
          </p:nvPr>
        </p:nvSpPr>
        <p:spPr/>
        <p:txBody>
          <a:bodyPr/>
          <a:lstStyle/>
          <a:p>
            <a:fld id="{F3A1DABF-CD59-47A1-8187-10F3203EF599}" type="slidenum">
              <a:rPr lang="sv-SE" smtClean="0">
                <a:solidFill>
                  <a:srgbClr val="002B45"/>
                </a:solidFill>
              </a:rPr>
              <a:pPr/>
              <a:t>‹#›</a:t>
            </a:fld>
            <a:endParaRPr lang="sv-SE">
              <a:solidFill>
                <a:srgbClr val="002B45"/>
              </a:solidFill>
            </a:endParaRPr>
          </a:p>
        </p:txBody>
      </p:sp>
      <p:sp>
        <p:nvSpPr>
          <p:cNvPr id="9" name="Platshållare för bild 8"/>
          <p:cNvSpPr>
            <a:spLocks noGrp="1"/>
          </p:cNvSpPr>
          <p:nvPr>
            <p:ph type="pic" sz="quarter" idx="14"/>
          </p:nvPr>
        </p:nvSpPr>
        <p:spPr>
          <a:xfrm>
            <a:off x="0" y="2127600"/>
            <a:ext cx="4094205" cy="3439984"/>
          </a:xfrm>
        </p:spPr>
        <p:txBody>
          <a:bodyPr/>
          <a:lstStyle>
            <a:lvl1pPr marL="0" indent="0">
              <a:buNone/>
              <a:defRPr b="0"/>
            </a:lvl1pPr>
          </a:lstStyle>
          <a:p>
            <a:r>
              <a:rPr lang="sv-SE" smtClean="0"/>
              <a:t>Klicka på ikonen för att lägga till en bild</a:t>
            </a:r>
            <a:endParaRPr lang="sv-SE" dirty="0"/>
          </a:p>
        </p:txBody>
      </p:sp>
      <p:sp>
        <p:nvSpPr>
          <p:cNvPr id="11" name="Platshållare för text 11"/>
          <p:cNvSpPr>
            <a:spLocks noGrp="1"/>
          </p:cNvSpPr>
          <p:nvPr>
            <p:ph type="body" sz="quarter" idx="15"/>
          </p:nvPr>
        </p:nvSpPr>
        <p:spPr>
          <a:xfrm>
            <a:off x="4278702" y="5221275"/>
            <a:ext cx="3528204" cy="367200"/>
          </a:xfrm>
        </p:spPr>
        <p:txBody>
          <a:bodyPr anchor="b" anchorCtr="0"/>
          <a:lstStyle>
            <a:lvl1pPr marL="0" indent="0" algn="l">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Klicka här för att ändra format på bakgrundstexten</a:t>
            </a:r>
          </a:p>
        </p:txBody>
      </p:sp>
      <p:sp>
        <p:nvSpPr>
          <p:cNvPr id="13" name="Platshållare för text 6"/>
          <p:cNvSpPr>
            <a:spLocks noGrp="1"/>
          </p:cNvSpPr>
          <p:nvPr>
            <p:ph type="body" sz="quarter" idx="16"/>
          </p:nvPr>
        </p:nvSpPr>
        <p:spPr>
          <a:xfrm>
            <a:off x="4286592" y="2139950"/>
            <a:ext cx="3338991" cy="3648075"/>
          </a:xfrm>
        </p:spPr>
        <p:txBody>
          <a:bodyPr/>
          <a:lstStyle>
            <a:lvl1pPr>
              <a:spcBef>
                <a:spcPts val="0"/>
              </a:spcBef>
              <a:defRPr sz="2600"/>
            </a:lvl1pPr>
            <a:lvl2pPr>
              <a:defRPr sz="2000"/>
            </a:lvl2pPr>
          </a:lstStyle>
          <a:p>
            <a:pPr lvl="0"/>
            <a:r>
              <a:rPr lang="sv-SE" smtClean="0"/>
              <a:t>Klicka här för att ändra format på bakgrundstexten</a:t>
            </a:r>
          </a:p>
          <a:p>
            <a:pPr lvl="1"/>
            <a:r>
              <a:rPr lang="sv-SE" smtClean="0"/>
              <a:t>Nivå två</a:t>
            </a:r>
          </a:p>
          <a:p>
            <a:pPr lvl="2"/>
            <a:r>
              <a:rPr lang="sv-SE" smtClean="0"/>
              <a:t>Nivå tre</a:t>
            </a:r>
          </a:p>
        </p:txBody>
      </p:sp>
    </p:spTree>
    <p:extLst>
      <p:ext uri="{BB962C8B-B14F-4D97-AF65-F5344CB8AC3E}">
        <p14:creationId xmlns:p14="http://schemas.microsoft.com/office/powerpoint/2010/main" val="389734471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Rubrik, text och bild vänster - 1">
    <p:spTree>
      <p:nvGrpSpPr>
        <p:cNvPr id="1" name=""/>
        <p:cNvGrpSpPr/>
        <p:nvPr/>
      </p:nvGrpSpPr>
      <p:grpSpPr>
        <a:xfrm>
          <a:off x="0" y="0"/>
          <a:ext cx="0" cy="0"/>
          <a:chOff x="0" y="0"/>
          <a:chExt cx="0" cy="0"/>
        </a:xfrm>
      </p:grpSpPr>
      <p:sp>
        <p:nvSpPr>
          <p:cNvPr id="2" name="Rubrik 1"/>
          <p:cNvSpPr>
            <a:spLocks noGrp="1"/>
          </p:cNvSpPr>
          <p:nvPr>
            <p:ph type="title"/>
          </p:nvPr>
        </p:nvSpPr>
        <p:spPr>
          <a:xfrm>
            <a:off x="803844" y="687600"/>
            <a:ext cx="6957444" cy="1296144"/>
          </a:xfrm>
        </p:spPr>
        <p:txBody>
          <a:bodyPr/>
          <a:lstStyle/>
          <a:p>
            <a:r>
              <a:rPr lang="sv-SE" smtClean="0"/>
              <a:t>Klicka här för att ändra format</a:t>
            </a:r>
            <a:endParaRPr lang="sv-SE" dirty="0"/>
          </a:p>
        </p:txBody>
      </p:sp>
      <p:sp>
        <p:nvSpPr>
          <p:cNvPr id="4" name="Platshållare för datum 3"/>
          <p:cNvSpPr>
            <a:spLocks noGrp="1"/>
          </p:cNvSpPr>
          <p:nvPr>
            <p:ph type="dt" sz="half" idx="10"/>
          </p:nvPr>
        </p:nvSpPr>
        <p:spPr/>
        <p:txBody>
          <a:bodyPr/>
          <a:lstStyle/>
          <a:p>
            <a:endParaRPr lang="sv-SE" dirty="0">
              <a:solidFill>
                <a:srgbClr val="002B45"/>
              </a:solidFill>
            </a:endParaRPr>
          </a:p>
        </p:txBody>
      </p:sp>
      <p:sp>
        <p:nvSpPr>
          <p:cNvPr id="5" name="Platshållare för sidfot 4"/>
          <p:cNvSpPr>
            <a:spLocks noGrp="1"/>
          </p:cNvSpPr>
          <p:nvPr>
            <p:ph type="ftr" sz="quarter" idx="11"/>
          </p:nvPr>
        </p:nvSpPr>
        <p:spPr/>
        <p:txBody>
          <a:bodyPr/>
          <a:lstStyle/>
          <a:p>
            <a:endParaRPr lang="sv-SE">
              <a:solidFill>
                <a:srgbClr val="002B45"/>
              </a:solidFill>
            </a:endParaRPr>
          </a:p>
        </p:txBody>
      </p:sp>
      <p:sp>
        <p:nvSpPr>
          <p:cNvPr id="6" name="Platshållare för bildnummer 5"/>
          <p:cNvSpPr>
            <a:spLocks noGrp="1"/>
          </p:cNvSpPr>
          <p:nvPr>
            <p:ph type="sldNum" sz="quarter" idx="12"/>
          </p:nvPr>
        </p:nvSpPr>
        <p:spPr/>
        <p:txBody>
          <a:bodyPr/>
          <a:lstStyle/>
          <a:p>
            <a:fld id="{F3A1DABF-CD59-47A1-8187-10F3203EF599}" type="slidenum">
              <a:rPr lang="sv-SE" smtClean="0">
                <a:solidFill>
                  <a:srgbClr val="002B45"/>
                </a:solidFill>
              </a:rPr>
              <a:pPr/>
              <a:t>‹#›</a:t>
            </a:fld>
            <a:endParaRPr lang="sv-SE">
              <a:solidFill>
                <a:srgbClr val="002B45"/>
              </a:solidFill>
            </a:endParaRPr>
          </a:p>
        </p:txBody>
      </p:sp>
      <p:sp>
        <p:nvSpPr>
          <p:cNvPr id="9" name="Platshållare för bild 8"/>
          <p:cNvSpPr>
            <a:spLocks noGrp="1"/>
          </p:cNvSpPr>
          <p:nvPr>
            <p:ph type="pic" sz="quarter" idx="14"/>
          </p:nvPr>
        </p:nvSpPr>
        <p:spPr>
          <a:xfrm>
            <a:off x="801688" y="2127600"/>
            <a:ext cx="3299791" cy="3441117"/>
          </a:xfrm>
        </p:spPr>
        <p:txBody>
          <a:bodyPr/>
          <a:lstStyle>
            <a:lvl1pPr marL="0" indent="0">
              <a:buNone/>
              <a:defRPr sz="1400" b="0"/>
            </a:lvl1pPr>
          </a:lstStyle>
          <a:p>
            <a:r>
              <a:rPr lang="sv-SE" smtClean="0"/>
              <a:t>Klicka på ikonen för att lägga till en bild</a:t>
            </a:r>
            <a:endParaRPr lang="sv-SE" dirty="0" smtClean="0"/>
          </a:p>
        </p:txBody>
      </p:sp>
      <p:sp>
        <p:nvSpPr>
          <p:cNvPr id="15" name="Platshållare för text 11"/>
          <p:cNvSpPr>
            <a:spLocks noGrp="1"/>
          </p:cNvSpPr>
          <p:nvPr>
            <p:ph type="body" sz="quarter" idx="15"/>
          </p:nvPr>
        </p:nvSpPr>
        <p:spPr>
          <a:xfrm>
            <a:off x="4287327" y="5221275"/>
            <a:ext cx="3493699" cy="367200"/>
          </a:xfrm>
        </p:spPr>
        <p:txBody>
          <a:bodyPr anchor="b" anchorCtr="0"/>
          <a:lstStyle>
            <a:lvl1pPr marL="0" indent="0" algn="l">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Klicka här för att ändra format på bakgrundstexten</a:t>
            </a:r>
          </a:p>
        </p:txBody>
      </p:sp>
      <p:sp>
        <p:nvSpPr>
          <p:cNvPr id="10" name="Platshållare för text 6"/>
          <p:cNvSpPr>
            <a:spLocks noGrp="1"/>
          </p:cNvSpPr>
          <p:nvPr>
            <p:ph type="body" sz="quarter" idx="16"/>
          </p:nvPr>
        </p:nvSpPr>
        <p:spPr>
          <a:xfrm>
            <a:off x="4278702" y="2130426"/>
            <a:ext cx="3501636" cy="2976412"/>
          </a:xfrm>
        </p:spPr>
        <p:txBody>
          <a:bodyPr/>
          <a:lstStyle>
            <a:lvl1pPr marL="0" indent="0">
              <a:buNone/>
              <a:defRPr sz="2600"/>
            </a:lvl1pPr>
            <a:lvl2pPr marL="285750" indent="0">
              <a:buNone/>
              <a:defRPr sz="2000"/>
            </a:lvl2pPr>
            <a:lvl3pPr marL="539750" indent="0">
              <a:buNone/>
              <a:defRPr/>
            </a:lvl3pPr>
            <a:lvl4pPr marL="723900" indent="0">
              <a:buNone/>
              <a:defRPr/>
            </a:lvl4pPr>
            <a:lvl5pPr marL="927100" indent="0">
              <a:buNone/>
              <a:defRPr/>
            </a:lvl5pPr>
          </a:lstStyle>
          <a:p>
            <a:pPr lvl="0"/>
            <a:r>
              <a:rPr lang="sv-SE" smtClean="0"/>
              <a:t>Klicka här för att ändra format på bakgrundstexten</a:t>
            </a:r>
          </a:p>
        </p:txBody>
      </p:sp>
    </p:spTree>
    <p:extLst>
      <p:ext uri="{BB962C8B-B14F-4D97-AF65-F5344CB8AC3E}">
        <p14:creationId xmlns:p14="http://schemas.microsoft.com/office/powerpoint/2010/main" val="1368317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ndast punktlista">
    <p:spTree>
      <p:nvGrpSpPr>
        <p:cNvPr id="1" name=""/>
        <p:cNvGrpSpPr/>
        <p:nvPr/>
      </p:nvGrpSpPr>
      <p:grpSpPr>
        <a:xfrm>
          <a:off x="0" y="0"/>
          <a:ext cx="0" cy="0"/>
          <a:chOff x="0" y="0"/>
          <a:chExt cx="0" cy="0"/>
        </a:xfrm>
      </p:grpSpPr>
      <p:sp>
        <p:nvSpPr>
          <p:cNvPr id="7" name="Rektangel 6"/>
          <p:cNvSpPr/>
          <p:nvPr userDrawn="1"/>
        </p:nvSpPr>
        <p:spPr>
          <a:xfrm>
            <a:off x="0" y="801504"/>
            <a:ext cx="9147600" cy="479284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F3A1DABF-CD59-47A1-8187-10F3203EF599}" type="slidenum">
              <a:rPr lang="sv-SE" smtClean="0"/>
              <a:t>‹#›</a:t>
            </a:fld>
            <a:endParaRPr lang="sv-SE"/>
          </a:p>
        </p:txBody>
      </p:sp>
      <p:sp>
        <p:nvSpPr>
          <p:cNvPr id="8" name="Platshållare för innehåll 7"/>
          <p:cNvSpPr>
            <a:spLocks noGrp="1"/>
          </p:cNvSpPr>
          <p:nvPr>
            <p:ph sz="quarter" idx="13"/>
          </p:nvPr>
        </p:nvSpPr>
        <p:spPr>
          <a:xfrm>
            <a:off x="801688" y="1353267"/>
            <a:ext cx="6959600" cy="3708400"/>
          </a:xfrm>
        </p:spPr>
        <p:txBody>
          <a:bodyPr/>
          <a:lstStyle>
            <a:lvl1pPr marL="373063" indent="-373063">
              <a:spcBef>
                <a:spcPts val="1000"/>
              </a:spcBef>
              <a:buSzPct val="115000"/>
              <a:buFont typeface="Arial" pitchFamily="34" charset="0"/>
              <a:buChar char="•"/>
              <a:defRPr sz="2600">
                <a:solidFill>
                  <a:srgbClr val="FFFFFF"/>
                </a:solidFill>
              </a:defRPr>
            </a:lvl1pPr>
            <a:lvl2pPr>
              <a:defRPr sz="2000">
                <a:solidFill>
                  <a:srgbClr val="FFFFFF"/>
                </a:solidFill>
              </a:defRPr>
            </a:lvl2pPr>
            <a:lvl3pPr>
              <a:defRPr sz="1600">
                <a:solidFill>
                  <a:srgbClr val="FFFFFF"/>
                </a:solidFill>
              </a:defRPr>
            </a:lvl3pPr>
            <a:lvl4pPr>
              <a:defRPr sz="1400">
                <a:solidFill>
                  <a:srgbClr val="FFFFFF"/>
                </a:solidFill>
              </a:defRPr>
            </a:lvl4pPr>
            <a:lvl5pPr>
              <a:defRPr sz="1200">
                <a:solidFill>
                  <a:srgbClr val="FFFFFF"/>
                </a:solidFill>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Tree>
    <p:extLst>
      <p:ext uri="{BB962C8B-B14F-4D97-AF65-F5344CB8AC3E}">
        <p14:creationId xmlns:p14="http://schemas.microsoft.com/office/powerpoint/2010/main" val="341411043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Rubrik, text och bild vänster - 2">
    <p:spTree>
      <p:nvGrpSpPr>
        <p:cNvPr id="1" name=""/>
        <p:cNvGrpSpPr/>
        <p:nvPr/>
      </p:nvGrpSpPr>
      <p:grpSpPr>
        <a:xfrm>
          <a:off x="0" y="0"/>
          <a:ext cx="0" cy="0"/>
          <a:chOff x="0" y="0"/>
          <a:chExt cx="0" cy="0"/>
        </a:xfrm>
      </p:grpSpPr>
      <p:sp>
        <p:nvSpPr>
          <p:cNvPr id="2" name="Rubrik 1"/>
          <p:cNvSpPr>
            <a:spLocks noGrp="1"/>
          </p:cNvSpPr>
          <p:nvPr>
            <p:ph type="title"/>
          </p:nvPr>
        </p:nvSpPr>
        <p:spPr>
          <a:xfrm>
            <a:off x="803844" y="687600"/>
            <a:ext cx="6957444" cy="1296144"/>
          </a:xfrm>
        </p:spPr>
        <p:txBody>
          <a:bodyPr/>
          <a:lstStyle/>
          <a:p>
            <a:r>
              <a:rPr lang="sv-SE" smtClean="0"/>
              <a:t>Klicka här för att ändra format</a:t>
            </a:r>
            <a:endParaRPr lang="sv-SE" dirty="0"/>
          </a:p>
        </p:txBody>
      </p:sp>
      <p:sp>
        <p:nvSpPr>
          <p:cNvPr id="4" name="Platshållare för datum 3"/>
          <p:cNvSpPr>
            <a:spLocks noGrp="1"/>
          </p:cNvSpPr>
          <p:nvPr>
            <p:ph type="dt" sz="half" idx="10"/>
          </p:nvPr>
        </p:nvSpPr>
        <p:spPr/>
        <p:txBody>
          <a:bodyPr/>
          <a:lstStyle/>
          <a:p>
            <a:endParaRPr lang="sv-SE" dirty="0">
              <a:solidFill>
                <a:srgbClr val="002B45"/>
              </a:solidFill>
            </a:endParaRPr>
          </a:p>
        </p:txBody>
      </p:sp>
      <p:sp>
        <p:nvSpPr>
          <p:cNvPr id="5" name="Platshållare för sidfot 4"/>
          <p:cNvSpPr>
            <a:spLocks noGrp="1"/>
          </p:cNvSpPr>
          <p:nvPr>
            <p:ph type="ftr" sz="quarter" idx="11"/>
          </p:nvPr>
        </p:nvSpPr>
        <p:spPr/>
        <p:txBody>
          <a:bodyPr/>
          <a:lstStyle/>
          <a:p>
            <a:endParaRPr lang="sv-SE">
              <a:solidFill>
                <a:srgbClr val="002B45"/>
              </a:solidFill>
            </a:endParaRPr>
          </a:p>
        </p:txBody>
      </p:sp>
      <p:sp>
        <p:nvSpPr>
          <p:cNvPr id="6" name="Platshållare för bildnummer 5"/>
          <p:cNvSpPr>
            <a:spLocks noGrp="1"/>
          </p:cNvSpPr>
          <p:nvPr>
            <p:ph type="sldNum" sz="quarter" idx="12"/>
          </p:nvPr>
        </p:nvSpPr>
        <p:spPr/>
        <p:txBody>
          <a:bodyPr/>
          <a:lstStyle/>
          <a:p>
            <a:fld id="{F3A1DABF-CD59-47A1-8187-10F3203EF599}" type="slidenum">
              <a:rPr lang="sv-SE" smtClean="0">
                <a:solidFill>
                  <a:srgbClr val="002B45"/>
                </a:solidFill>
              </a:rPr>
              <a:pPr/>
              <a:t>‹#›</a:t>
            </a:fld>
            <a:endParaRPr lang="sv-SE">
              <a:solidFill>
                <a:srgbClr val="002B45"/>
              </a:solidFill>
            </a:endParaRPr>
          </a:p>
        </p:txBody>
      </p:sp>
      <p:sp>
        <p:nvSpPr>
          <p:cNvPr id="9" name="Platshållare för bild 8"/>
          <p:cNvSpPr>
            <a:spLocks noGrp="1"/>
          </p:cNvSpPr>
          <p:nvPr>
            <p:ph type="pic" sz="quarter" idx="14"/>
          </p:nvPr>
        </p:nvSpPr>
        <p:spPr>
          <a:xfrm>
            <a:off x="801688" y="2127600"/>
            <a:ext cx="3299791" cy="3441117"/>
          </a:xfrm>
        </p:spPr>
        <p:txBody>
          <a:bodyPr/>
          <a:lstStyle>
            <a:lvl1pPr marL="0" indent="0">
              <a:buNone/>
              <a:defRPr sz="1400" b="0"/>
            </a:lvl1pPr>
          </a:lstStyle>
          <a:p>
            <a:r>
              <a:rPr lang="sv-SE" smtClean="0"/>
              <a:t>Klicka på ikonen för att lägga till en bild</a:t>
            </a:r>
            <a:endParaRPr lang="sv-SE" dirty="0" smtClean="0"/>
          </a:p>
        </p:txBody>
      </p:sp>
      <p:sp>
        <p:nvSpPr>
          <p:cNvPr id="15" name="Platshållare för text 11"/>
          <p:cNvSpPr>
            <a:spLocks noGrp="1"/>
          </p:cNvSpPr>
          <p:nvPr>
            <p:ph type="body" sz="quarter" idx="15"/>
          </p:nvPr>
        </p:nvSpPr>
        <p:spPr>
          <a:xfrm>
            <a:off x="4287327" y="5221275"/>
            <a:ext cx="3493699" cy="367200"/>
          </a:xfrm>
        </p:spPr>
        <p:txBody>
          <a:bodyPr anchor="b" anchorCtr="0"/>
          <a:lstStyle>
            <a:lvl1pPr marL="0" indent="0" algn="l">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Klicka här för att ändra format på bakgrundstexten</a:t>
            </a:r>
          </a:p>
        </p:txBody>
      </p:sp>
      <p:sp>
        <p:nvSpPr>
          <p:cNvPr id="7" name="Platshållare för text 6"/>
          <p:cNvSpPr>
            <a:spLocks noGrp="1"/>
          </p:cNvSpPr>
          <p:nvPr>
            <p:ph type="body" sz="quarter" idx="16"/>
          </p:nvPr>
        </p:nvSpPr>
        <p:spPr>
          <a:xfrm>
            <a:off x="4278702" y="2130426"/>
            <a:ext cx="3501636" cy="2976412"/>
          </a:xfrm>
        </p:spPr>
        <p:txBody>
          <a:bodyPr/>
          <a:lstStyle>
            <a:lvl1pPr marL="0" indent="0">
              <a:buNone/>
              <a:defRPr sz="2000"/>
            </a:lvl1pPr>
            <a:lvl2pPr>
              <a:defRPr sz="2000"/>
            </a:lvl2pPr>
            <a:lvl3pPr>
              <a:defRPr sz="2000"/>
            </a:lvl3pPr>
            <a:lvl4pPr>
              <a:defRPr sz="2000"/>
            </a:lvl4pPr>
            <a:lvl5pPr>
              <a:defRPr sz="2000"/>
            </a:lvl5pPr>
          </a:lstStyle>
          <a:p>
            <a:pPr lvl="0"/>
            <a:r>
              <a:rPr lang="sv-SE" smtClean="0"/>
              <a:t>Klicka här för att ändra format på bakgrundstexten</a:t>
            </a:r>
          </a:p>
        </p:txBody>
      </p:sp>
    </p:spTree>
    <p:extLst>
      <p:ext uri="{BB962C8B-B14F-4D97-AF65-F5344CB8AC3E}">
        <p14:creationId xmlns:p14="http://schemas.microsoft.com/office/powerpoint/2010/main" val="423834173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Rubrik, text och stor bild vänster - 1">
    <p:spTree>
      <p:nvGrpSpPr>
        <p:cNvPr id="1" name=""/>
        <p:cNvGrpSpPr/>
        <p:nvPr/>
      </p:nvGrpSpPr>
      <p:grpSpPr>
        <a:xfrm>
          <a:off x="0" y="0"/>
          <a:ext cx="0" cy="0"/>
          <a:chOff x="0" y="0"/>
          <a:chExt cx="0" cy="0"/>
        </a:xfrm>
      </p:grpSpPr>
      <p:sp>
        <p:nvSpPr>
          <p:cNvPr id="2" name="Rubrik 1"/>
          <p:cNvSpPr>
            <a:spLocks noGrp="1"/>
          </p:cNvSpPr>
          <p:nvPr>
            <p:ph type="title"/>
          </p:nvPr>
        </p:nvSpPr>
        <p:spPr>
          <a:xfrm>
            <a:off x="803844" y="687600"/>
            <a:ext cx="6977182" cy="1296144"/>
          </a:xfrm>
        </p:spPr>
        <p:txBody>
          <a:bodyPr/>
          <a:lstStyle/>
          <a:p>
            <a:r>
              <a:rPr lang="sv-SE" smtClean="0"/>
              <a:t>Klicka här för att ändra format</a:t>
            </a:r>
            <a:endParaRPr lang="sv-SE"/>
          </a:p>
        </p:txBody>
      </p:sp>
      <p:sp>
        <p:nvSpPr>
          <p:cNvPr id="4" name="Platshållare för datum 3"/>
          <p:cNvSpPr>
            <a:spLocks noGrp="1"/>
          </p:cNvSpPr>
          <p:nvPr>
            <p:ph type="dt" sz="half" idx="10"/>
          </p:nvPr>
        </p:nvSpPr>
        <p:spPr/>
        <p:txBody>
          <a:bodyPr/>
          <a:lstStyle/>
          <a:p>
            <a:endParaRPr lang="sv-SE" dirty="0">
              <a:solidFill>
                <a:srgbClr val="002B45"/>
              </a:solidFill>
            </a:endParaRPr>
          </a:p>
        </p:txBody>
      </p:sp>
      <p:sp>
        <p:nvSpPr>
          <p:cNvPr id="5" name="Platshållare för sidfot 4"/>
          <p:cNvSpPr>
            <a:spLocks noGrp="1"/>
          </p:cNvSpPr>
          <p:nvPr>
            <p:ph type="ftr" sz="quarter" idx="11"/>
          </p:nvPr>
        </p:nvSpPr>
        <p:spPr/>
        <p:txBody>
          <a:bodyPr/>
          <a:lstStyle/>
          <a:p>
            <a:endParaRPr lang="sv-SE">
              <a:solidFill>
                <a:srgbClr val="002B45"/>
              </a:solidFill>
            </a:endParaRPr>
          </a:p>
        </p:txBody>
      </p:sp>
      <p:sp>
        <p:nvSpPr>
          <p:cNvPr id="6" name="Platshållare för bildnummer 5"/>
          <p:cNvSpPr>
            <a:spLocks noGrp="1"/>
          </p:cNvSpPr>
          <p:nvPr>
            <p:ph type="sldNum" sz="quarter" idx="12"/>
          </p:nvPr>
        </p:nvSpPr>
        <p:spPr/>
        <p:txBody>
          <a:bodyPr/>
          <a:lstStyle/>
          <a:p>
            <a:fld id="{F3A1DABF-CD59-47A1-8187-10F3203EF599}" type="slidenum">
              <a:rPr lang="sv-SE" smtClean="0">
                <a:solidFill>
                  <a:srgbClr val="002B45"/>
                </a:solidFill>
              </a:rPr>
              <a:pPr/>
              <a:t>‹#›</a:t>
            </a:fld>
            <a:endParaRPr lang="sv-SE">
              <a:solidFill>
                <a:srgbClr val="002B45"/>
              </a:solidFill>
            </a:endParaRPr>
          </a:p>
        </p:txBody>
      </p:sp>
      <p:sp>
        <p:nvSpPr>
          <p:cNvPr id="9" name="Platshållare för bild 8"/>
          <p:cNvSpPr>
            <a:spLocks noGrp="1"/>
          </p:cNvSpPr>
          <p:nvPr>
            <p:ph type="pic" sz="quarter" idx="14"/>
          </p:nvPr>
        </p:nvSpPr>
        <p:spPr>
          <a:xfrm>
            <a:off x="0" y="2127600"/>
            <a:ext cx="4094205" cy="3439984"/>
          </a:xfrm>
        </p:spPr>
        <p:txBody>
          <a:bodyPr/>
          <a:lstStyle>
            <a:lvl1pPr marL="0" indent="0">
              <a:buNone/>
              <a:defRPr b="0"/>
            </a:lvl1pPr>
          </a:lstStyle>
          <a:p>
            <a:r>
              <a:rPr lang="sv-SE" smtClean="0"/>
              <a:t>Klicka på ikonen för att lägga till en bild</a:t>
            </a:r>
            <a:endParaRPr lang="sv-SE" dirty="0"/>
          </a:p>
        </p:txBody>
      </p:sp>
      <p:sp>
        <p:nvSpPr>
          <p:cNvPr id="11" name="Platshållare för text 11"/>
          <p:cNvSpPr>
            <a:spLocks noGrp="1"/>
          </p:cNvSpPr>
          <p:nvPr>
            <p:ph type="body" sz="quarter" idx="15"/>
          </p:nvPr>
        </p:nvSpPr>
        <p:spPr>
          <a:xfrm>
            <a:off x="4278702" y="5221275"/>
            <a:ext cx="3528204" cy="367200"/>
          </a:xfrm>
        </p:spPr>
        <p:txBody>
          <a:bodyPr anchor="b" anchorCtr="0"/>
          <a:lstStyle>
            <a:lvl1pPr marL="0" indent="0" algn="l">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Klicka här för att ändra format på bakgrundstexten</a:t>
            </a:r>
          </a:p>
        </p:txBody>
      </p:sp>
      <p:sp>
        <p:nvSpPr>
          <p:cNvPr id="12" name="Platshållare för text 6"/>
          <p:cNvSpPr>
            <a:spLocks noGrp="1"/>
          </p:cNvSpPr>
          <p:nvPr>
            <p:ph type="body" sz="quarter" idx="16"/>
          </p:nvPr>
        </p:nvSpPr>
        <p:spPr>
          <a:xfrm>
            <a:off x="4278702" y="2130426"/>
            <a:ext cx="3501636" cy="2976412"/>
          </a:xfrm>
        </p:spPr>
        <p:txBody>
          <a:bodyPr/>
          <a:lstStyle>
            <a:lvl1pPr marL="0" indent="0">
              <a:buNone/>
              <a:defRPr sz="2600"/>
            </a:lvl1pPr>
            <a:lvl2pPr marL="285750" indent="0">
              <a:buNone/>
              <a:defRPr sz="2000"/>
            </a:lvl2pPr>
            <a:lvl3pPr marL="539750" indent="0">
              <a:buNone/>
              <a:defRPr/>
            </a:lvl3pPr>
            <a:lvl4pPr marL="723900" indent="0">
              <a:buNone/>
              <a:defRPr/>
            </a:lvl4pPr>
            <a:lvl5pPr marL="927100" indent="0">
              <a:buNone/>
              <a:defRPr/>
            </a:lvl5pPr>
          </a:lstStyle>
          <a:p>
            <a:pPr lvl="0"/>
            <a:r>
              <a:rPr lang="sv-SE" smtClean="0"/>
              <a:t>Klicka här för att ändra format på bakgrundstexten</a:t>
            </a:r>
          </a:p>
        </p:txBody>
      </p:sp>
    </p:spTree>
    <p:extLst>
      <p:ext uri="{BB962C8B-B14F-4D97-AF65-F5344CB8AC3E}">
        <p14:creationId xmlns:p14="http://schemas.microsoft.com/office/powerpoint/2010/main" val="2297907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Rubrik, text och stor bild vänster - 2">
    <p:spTree>
      <p:nvGrpSpPr>
        <p:cNvPr id="1" name=""/>
        <p:cNvGrpSpPr/>
        <p:nvPr/>
      </p:nvGrpSpPr>
      <p:grpSpPr>
        <a:xfrm>
          <a:off x="0" y="0"/>
          <a:ext cx="0" cy="0"/>
          <a:chOff x="0" y="0"/>
          <a:chExt cx="0" cy="0"/>
        </a:xfrm>
      </p:grpSpPr>
      <p:sp>
        <p:nvSpPr>
          <p:cNvPr id="2" name="Rubrik 1"/>
          <p:cNvSpPr>
            <a:spLocks noGrp="1"/>
          </p:cNvSpPr>
          <p:nvPr>
            <p:ph type="title"/>
          </p:nvPr>
        </p:nvSpPr>
        <p:spPr>
          <a:xfrm>
            <a:off x="803844" y="687600"/>
            <a:ext cx="6977182" cy="1296144"/>
          </a:xfrm>
        </p:spPr>
        <p:txBody>
          <a:bodyPr/>
          <a:lstStyle/>
          <a:p>
            <a:r>
              <a:rPr lang="sv-SE" smtClean="0"/>
              <a:t>Klicka här för att ändra format</a:t>
            </a:r>
            <a:endParaRPr lang="sv-SE"/>
          </a:p>
        </p:txBody>
      </p:sp>
      <p:sp>
        <p:nvSpPr>
          <p:cNvPr id="4" name="Platshållare för datum 3"/>
          <p:cNvSpPr>
            <a:spLocks noGrp="1"/>
          </p:cNvSpPr>
          <p:nvPr>
            <p:ph type="dt" sz="half" idx="10"/>
          </p:nvPr>
        </p:nvSpPr>
        <p:spPr/>
        <p:txBody>
          <a:bodyPr/>
          <a:lstStyle/>
          <a:p>
            <a:endParaRPr lang="sv-SE" dirty="0">
              <a:solidFill>
                <a:srgbClr val="002B45"/>
              </a:solidFill>
            </a:endParaRPr>
          </a:p>
        </p:txBody>
      </p:sp>
      <p:sp>
        <p:nvSpPr>
          <p:cNvPr id="5" name="Platshållare för sidfot 4"/>
          <p:cNvSpPr>
            <a:spLocks noGrp="1"/>
          </p:cNvSpPr>
          <p:nvPr>
            <p:ph type="ftr" sz="quarter" idx="11"/>
          </p:nvPr>
        </p:nvSpPr>
        <p:spPr/>
        <p:txBody>
          <a:bodyPr/>
          <a:lstStyle/>
          <a:p>
            <a:endParaRPr lang="sv-SE">
              <a:solidFill>
                <a:srgbClr val="002B45"/>
              </a:solidFill>
            </a:endParaRPr>
          </a:p>
        </p:txBody>
      </p:sp>
      <p:sp>
        <p:nvSpPr>
          <p:cNvPr id="6" name="Platshållare för bildnummer 5"/>
          <p:cNvSpPr>
            <a:spLocks noGrp="1"/>
          </p:cNvSpPr>
          <p:nvPr>
            <p:ph type="sldNum" sz="quarter" idx="12"/>
          </p:nvPr>
        </p:nvSpPr>
        <p:spPr/>
        <p:txBody>
          <a:bodyPr/>
          <a:lstStyle/>
          <a:p>
            <a:fld id="{F3A1DABF-CD59-47A1-8187-10F3203EF599}" type="slidenum">
              <a:rPr lang="sv-SE" smtClean="0">
                <a:solidFill>
                  <a:srgbClr val="002B45"/>
                </a:solidFill>
              </a:rPr>
              <a:pPr/>
              <a:t>‹#›</a:t>
            </a:fld>
            <a:endParaRPr lang="sv-SE">
              <a:solidFill>
                <a:srgbClr val="002B45"/>
              </a:solidFill>
            </a:endParaRPr>
          </a:p>
        </p:txBody>
      </p:sp>
      <p:sp>
        <p:nvSpPr>
          <p:cNvPr id="9" name="Platshållare för bild 8"/>
          <p:cNvSpPr>
            <a:spLocks noGrp="1"/>
          </p:cNvSpPr>
          <p:nvPr>
            <p:ph type="pic" sz="quarter" idx="14"/>
          </p:nvPr>
        </p:nvSpPr>
        <p:spPr>
          <a:xfrm>
            <a:off x="0" y="2127600"/>
            <a:ext cx="4094205" cy="3439984"/>
          </a:xfrm>
        </p:spPr>
        <p:txBody>
          <a:bodyPr/>
          <a:lstStyle>
            <a:lvl1pPr marL="0" indent="0">
              <a:buNone/>
              <a:defRPr b="0"/>
            </a:lvl1pPr>
          </a:lstStyle>
          <a:p>
            <a:r>
              <a:rPr lang="sv-SE" smtClean="0"/>
              <a:t>Klicka på ikonen för att lägga till en bild</a:t>
            </a:r>
            <a:endParaRPr lang="sv-SE" dirty="0"/>
          </a:p>
        </p:txBody>
      </p:sp>
      <p:sp>
        <p:nvSpPr>
          <p:cNvPr id="11" name="Platshållare för text 11"/>
          <p:cNvSpPr>
            <a:spLocks noGrp="1"/>
          </p:cNvSpPr>
          <p:nvPr>
            <p:ph type="body" sz="quarter" idx="15"/>
          </p:nvPr>
        </p:nvSpPr>
        <p:spPr>
          <a:xfrm>
            <a:off x="4278702" y="5221275"/>
            <a:ext cx="3528204" cy="367200"/>
          </a:xfrm>
        </p:spPr>
        <p:txBody>
          <a:bodyPr anchor="b" anchorCtr="0"/>
          <a:lstStyle>
            <a:lvl1pPr marL="0" indent="0" algn="l">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Klicka här för att ändra format på bakgrundstexten</a:t>
            </a:r>
          </a:p>
        </p:txBody>
      </p:sp>
      <p:sp>
        <p:nvSpPr>
          <p:cNvPr id="12" name="Platshållare för text 6"/>
          <p:cNvSpPr>
            <a:spLocks noGrp="1"/>
          </p:cNvSpPr>
          <p:nvPr>
            <p:ph type="body" sz="quarter" idx="16"/>
          </p:nvPr>
        </p:nvSpPr>
        <p:spPr>
          <a:xfrm>
            <a:off x="4278702" y="2130426"/>
            <a:ext cx="3501636" cy="2976412"/>
          </a:xfrm>
        </p:spPr>
        <p:txBody>
          <a:bodyPr/>
          <a:lstStyle>
            <a:lvl1pPr marL="0" indent="0">
              <a:buNone/>
              <a:defRPr sz="2000"/>
            </a:lvl1pPr>
            <a:lvl2pPr>
              <a:defRPr sz="2000"/>
            </a:lvl2pPr>
            <a:lvl3pPr>
              <a:defRPr sz="2000"/>
            </a:lvl3pPr>
            <a:lvl4pPr>
              <a:defRPr sz="2000"/>
            </a:lvl4pPr>
            <a:lvl5pPr>
              <a:defRPr sz="2000"/>
            </a:lvl5pPr>
          </a:lstStyle>
          <a:p>
            <a:pPr lvl="0"/>
            <a:r>
              <a:rPr lang="sv-SE" smtClean="0"/>
              <a:t>Klicka här för att ändra format på bakgrundstexten</a:t>
            </a:r>
          </a:p>
        </p:txBody>
      </p:sp>
    </p:spTree>
    <p:extLst>
      <p:ext uri="{BB962C8B-B14F-4D97-AF65-F5344CB8AC3E}">
        <p14:creationId xmlns:p14="http://schemas.microsoft.com/office/powerpoint/2010/main" val="126591570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Rubrik och bild">
    <p:spTree>
      <p:nvGrpSpPr>
        <p:cNvPr id="1" name=""/>
        <p:cNvGrpSpPr/>
        <p:nvPr/>
      </p:nvGrpSpPr>
      <p:grpSpPr>
        <a:xfrm>
          <a:off x="0" y="0"/>
          <a:ext cx="0" cy="0"/>
          <a:chOff x="0" y="0"/>
          <a:chExt cx="0" cy="0"/>
        </a:xfrm>
      </p:grpSpPr>
      <p:sp>
        <p:nvSpPr>
          <p:cNvPr id="2" name="Rubrik 1"/>
          <p:cNvSpPr>
            <a:spLocks noGrp="1"/>
          </p:cNvSpPr>
          <p:nvPr>
            <p:ph type="title"/>
          </p:nvPr>
        </p:nvSpPr>
        <p:spPr>
          <a:xfrm>
            <a:off x="803844" y="687600"/>
            <a:ext cx="6828537" cy="1296144"/>
          </a:xfrm>
        </p:spPr>
        <p:txBody>
          <a:bodyPr/>
          <a:lstStyle/>
          <a:p>
            <a:r>
              <a:rPr lang="sv-SE" smtClean="0"/>
              <a:t>Klicka här för att ändra format</a:t>
            </a:r>
            <a:endParaRPr lang="sv-SE" dirty="0"/>
          </a:p>
        </p:txBody>
      </p:sp>
      <p:sp>
        <p:nvSpPr>
          <p:cNvPr id="3" name="Platshållare för datum 2"/>
          <p:cNvSpPr>
            <a:spLocks noGrp="1"/>
          </p:cNvSpPr>
          <p:nvPr>
            <p:ph type="dt" sz="half" idx="10"/>
          </p:nvPr>
        </p:nvSpPr>
        <p:spPr/>
        <p:txBody>
          <a:bodyPr/>
          <a:lstStyle/>
          <a:p>
            <a:endParaRPr lang="sv-SE" dirty="0">
              <a:solidFill>
                <a:srgbClr val="002B45"/>
              </a:solidFill>
            </a:endParaRPr>
          </a:p>
        </p:txBody>
      </p:sp>
      <p:sp>
        <p:nvSpPr>
          <p:cNvPr id="4" name="Platshållare för sidfot 3"/>
          <p:cNvSpPr>
            <a:spLocks noGrp="1"/>
          </p:cNvSpPr>
          <p:nvPr>
            <p:ph type="ftr" sz="quarter" idx="11"/>
          </p:nvPr>
        </p:nvSpPr>
        <p:spPr/>
        <p:txBody>
          <a:bodyPr/>
          <a:lstStyle/>
          <a:p>
            <a:endParaRPr lang="sv-SE">
              <a:solidFill>
                <a:srgbClr val="002B45"/>
              </a:solidFill>
            </a:endParaRPr>
          </a:p>
        </p:txBody>
      </p:sp>
      <p:sp>
        <p:nvSpPr>
          <p:cNvPr id="5" name="Platshållare för bildnummer 4"/>
          <p:cNvSpPr>
            <a:spLocks noGrp="1"/>
          </p:cNvSpPr>
          <p:nvPr>
            <p:ph type="sldNum" sz="quarter" idx="12"/>
          </p:nvPr>
        </p:nvSpPr>
        <p:spPr/>
        <p:txBody>
          <a:bodyPr/>
          <a:lstStyle/>
          <a:p>
            <a:fld id="{F3A1DABF-CD59-47A1-8187-10F3203EF599}" type="slidenum">
              <a:rPr lang="sv-SE" smtClean="0">
                <a:solidFill>
                  <a:srgbClr val="002B45"/>
                </a:solidFill>
              </a:rPr>
              <a:pPr/>
              <a:t>‹#›</a:t>
            </a:fld>
            <a:endParaRPr lang="sv-SE">
              <a:solidFill>
                <a:srgbClr val="002B45"/>
              </a:solidFill>
            </a:endParaRPr>
          </a:p>
        </p:txBody>
      </p:sp>
      <p:sp>
        <p:nvSpPr>
          <p:cNvPr id="8" name="Platshållare för bild 7"/>
          <p:cNvSpPr>
            <a:spLocks noGrp="1"/>
          </p:cNvSpPr>
          <p:nvPr>
            <p:ph type="pic" sz="quarter" idx="13"/>
          </p:nvPr>
        </p:nvSpPr>
        <p:spPr>
          <a:xfrm>
            <a:off x="801688" y="2074072"/>
            <a:ext cx="6832600" cy="3438525"/>
          </a:xfrm>
        </p:spPr>
        <p:txBody>
          <a:bodyPr/>
          <a:lstStyle>
            <a:lvl1pPr marL="0" indent="0">
              <a:buNone/>
              <a:defRPr b="0"/>
            </a:lvl1pPr>
          </a:lstStyle>
          <a:p>
            <a:r>
              <a:rPr lang="sv-SE" smtClean="0"/>
              <a:t>Klicka på ikonen för att lägga till en bild</a:t>
            </a:r>
            <a:endParaRPr lang="sv-SE"/>
          </a:p>
        </p:txBody>
      </p:sp>
      <p:sp>
        <p:nvSpPr>
          <p:cNvPr id="9" name="Platshållare för text 11"/>
          <p:cNvSpPr>
            <a:spLocks noGrp="1"/>
          </p:cNvSpPr>
          <p:nvPr>
            <p:ph type="body" sz="quarter" idx="15"/>
          </p:nvPr>
        </p:nvSpPr>
        <p:spPr>
          <a:xfrm>
            <a:off x="4324928" y="5612277"/>
            <a:ext cx="3312220" cy="153853"/>
          </a:xfrm>
        </p:spPr>
        <p:txBody>
          <a:bodyPr/>
          <a:lstStyle>
            <a:lvl1pPr marL="0" indent="0" algn="r">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Klicka här för att ändra format på bakgrundstexten</a:t>
            </a:r>
          </a:p>
        </p:txBody>
      </p:sp>
    </p:spTree>
    <p:extLst>
      <p:ext uri="{BB962C8B-B14F-4D97-AF65-F5344CB8AC3E}">
        <p14:creationId xmlns:p14="http://schemas.microsoft.com/office/powerpoint/2010/main" val="228631774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Rubrik och  utfallande bild">
    <p:spTree>
      <p:nvGrpSpPr>
        <p:cNvPr id="1" name=""/>
        <p:cNvGrpSpPr/>
        <p:nvPr/>
      </p:nvGrpSpPr>
      <p:grpSpPr>
        <a:xfrm>
          <a:off x="0" y="0"/>
          <a:ext cx="0" cy="0"/>
          <a:chOff x="0" y="0"/>
          <a:chExt cx="0" cy="0"/>
        </a:xfrm>
      </p:grpSpPr>
      <p:sp>
        <p:nvSpPr>
          <p:cNvPr id="2" name="Rubrik 1"/>
          <p:cNvSpPr>
            <a:spLocks noGrp="1"/>
          </p:cNvSpPr>
          <p:nvPr>
            <p:ph type="title"/>
          </p:nvPr>
        </p:nvSpPr>
        <p:spPr>
          <a:xfrm>
            <a:off x="803844" y="687600"/>
            <a:ext cx="6828537" cy="1296144"/>
          </a:xfrm>
        </p:spPr>
        <p:txBody>
          <a:bodyPr/>
          <a:lstStyle/>
          <a:p>
            <a:r>
              <a:rPr lang="sv-SE" smtClean="0"/>
              <a:t>Klicka här för att ändra format</a:t>
            </a:r>
            <a:endParaRPr lang="sv-SE" dirty="0"/>
          </a:p>
        </p:txBody>
      </p:sp>
      <p:sp>
        <p:nvSpPr>
          <p:cNvPr id="3" name="Platshållare för datum 2"/>
          <p:cNvSpPr>
            <a:spLocks noGrp="1"/>
          </p:cNvSpPr>
          <p:nvPr>
            <p:ph type="dt" sz="half" idx="10"/>
          </p:nvPr>
        </p:nvSpPr>
        <p:spPr/>
        <p:txBody>
          <a:bodyPr/>
          <a:lstStyle/>
          <a:p>
            <a:endParaRPr lang="sv-SE" dirty="0">
              <a:solidFill>
                <a:srgbClr val="002B45"/>
              </a:solidFill>
            </a:endParaRPr>
          </a:p>
        </p:txBody>
      </p:sp>
      <p:sp>
        <p:nvSpPr>
          <p:cNvPr id="4" name="Platshållare för sidfot 3"/>
          <p:cNvSpPr>
            <a:spLocks noGrp="1"/>
          </p:cNvSpPr>
          <p:nvPr>
            <p:ph type="ftr" sz="quarter" idx="11"/>
          </p:nvPr>
        </p:nvSpPr>
        <p:spPr/>
        <p:txBody>
          <a:bodyPr/>
          <a:lstStyle/>
          <a:p>
            <a:endParaRPr lang="sv-SE">
              <a:solidFill>
                <a:srgbClr val="002B45"/>
              </a:solidFill>
            </a:endParaRPr>
          </a:p>
        </p:txBody>
      </p:sp>
      <p:sp>
        <p:nvSpPr>
          <p:cNvPr id="5" name="Platshållare för bildnummer 4"/>
          <p:cNvSpPr>
            <a:spLocks noGrp="1"/>
          </p:cNvSpPr>
          <p:nvPr>
            <p:ph type="sldNum" sz="quarter" idx="12"/>
          </p:nvPr>
        </p:nvSpPr>
        <p:spPr/>
        <p:txBody>
          <a:bodyPr/>
          <a:lstStyle/>
          <a:p>
            <a:fld id="{F3A1DABF-CD59-47A1-8187-10F3203EF599}" type="slidenum">
              <a:rPr lang="sv-SE" smtClean="0">
                <a:solidFill>
                  <a:srgbClr val="002B45"/>
                </a:solidFill>
              </a:rPr>
              <a:pPr/>
              <a:t>‹#›</a:t>
            </a:fld>
            <a:endParaRPr lang="sv-SE">
              <a:solidFill>
                <a:srgbClr val="002B45"/>
              </a:solidFill>
            </a:endParaRPr>
          </a:p>
        </p:txBody>
      </p:sp>
      <p:sp>
        <p:nvSpPr>
          <p:cNvPr id="8" name="Platshållare för bild 7"/>
          <p:cNvSpPr>
            <a:spLocks noGrp="1"/>
          </p:cNvSpPr>
          <p:nvPr>
            <p:ph type="pic" sz="quarter" idx="13"/>
          </p:nvPr>
        </p:nvSpPr>
        <p:spPr>
          <a:xfrm>
            <a:off x="0" y="2066925"/>
            <a:ext cx="9144000" cy="3438525"/>
          </a:xfrm>
        </p:spPr>
        <p:txBody>
          <a:bodyPr/>
          <a:lstStyle>
            <a:lvl1pPr marL="0" indent="0">
              <a:buNone/>
              <a:defRPr b="0"/>
            </a:lvl1pPr>
          </a:lstStyle>
          <a:p>
            <a:r>
              <a:rPr lang="sv-SE" smtClean="0"/>
              <a:t>Klicka på ikonen för att lägga till en bild</a:t>
            </a:r>
            <a:endParaRPr lang="sv-SE"/>
          </a:p>
        </p:txBody>
      </p:sp>
      <p:sp>
        <p:nvSpPr>
          <p:cNvPr id="13" name="Platshållare för text 11"/>
          <p:cNvSpPr>
            <a:spLocks noGrp="1"/>
          </p:cNvSpPr>
          <p:nvPr>
            <p:ph type="body" sz="quarter" idx="15"/>
          </p:nvPr>
        </p:nvSpPr>
        <p:spPr>
          <a:xfrm>
            <a:off x="4324928" y="5612277"/>
            <a:ext cx="3312220" cy="153853"/>
          </a:xfrm>
        </p:spPr>
        <p:txBody>
          <a:bodyPr/>
          <a:lstStyle>
            <a:lvl1pPr marL="0" indent="0" algn="r">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Klicka här för att ändra format på bakgrundstexten</a:t>
            </a:r>
          </a:p>
        </p:txBody>
      </p:sp>
    </p:spTree>
    <p:extLst>
      <p:ext uri="{BB962C8B-B14F-4D97-AF65-F5344CB8AC3E}">
        <p14:creationId xmlns:p14="http://schemas.microsoft.com/office/powerpoint/2010/main" val="39045475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Utfallande bild utan rubri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endParaRPr lang="sv-SE" dirty="0">
              <a:solidFill>
                <a:srgbClr val="002B45"/>
              </a:solidFill>
            </a:endParaRPr>
          </a:p>
        </p:txBody>
      </p:sp>
      <p:sp>
        <p:nvSpPr>
          <p:cNvPr id="3" name="Platshållare för sidfot 2"/>
          <p:cNvSpPr>
            <a:spLocks noGrp="1"/>
          </p:cNvSpPr>
          <p:nvPr>
            <p:ph type="ftr" sz="quarter" idx="11"/>
          </p:nvPr>
        </p:nvSpPr>
        <p:spPr/>
        <p:txBody>
          <a:bodyPr/>
          <a:lstStyle/>
          <a:p>
            <a:endParaRPr lang="sv-SE">
              <a:solidFill>
                <a:srgbClr val="002B45"/>
              </a:solidFill>
            </a:endParaRPr>
          </a:p>
        </p:txBody>
      </p:sp>
      <p:sp>
        <p:nvSpPr>
          <p:cNvPr id="4" name="Platshållare för bildnummer 3"/>
          <p:cNvSpPr>
            <a:spLocks noGrp="1"/>
          </p:cNvSpPr>
          <p:nvPr>
            <p:ph type="sldNum" sz="quarter" idx="12"/>
          </p:nvPr>
        </p:nvSpPr>
        <p:spPr/>
        <p:txBody>
          <a:bodyPr/>
          <a:lstStyle/>
          <a:p>
            <a:fld id="{F3A1DABF-CD59-47A1-8187-10F3203EF599}" type="slidenum">
              <a:rPr lang="sv-SE" smtClean="0">
                <a:solidFill>
                  <a:srgbClr val="002B45"/>
                </a:solidFill>
              </a:rPr>
              <a:pPr/>
              <a:t>‹#›</a:t>
            </a:fld>
            <a:endParaRPr lang="sv-SE">
              <a:solidFill>
                <a:srgbClr val="002B45"/>
              </a:solidFill>
            </a:endParaRPr>
          </a:p>
        </p:txBody>
      </p:sp>
      <p:sp>
        <p:nvSpPr>
          <p:cNvPr id="5" name="Platshållare för bild 7"/>
          <p:cNvSpPr>
            <a:spLocks noGrp="1"/>
          </p:cNvSpPr>
          <p:nvPr>
            <p:ph type="pic" sz="quarter" idx="13"/>
          </p:nvPr>
        </p:nvSpPr>
        <p:spPr>
          <a:xfrm>
            <a:off x="0" y="664235"/>
            <a:ext cx="9144000" cy="5003320"/>
          </a:xfrm>
        </p:spPr>
        <p:txBody>
          <a:bodyPr/>
          <a:lstStyle>
            <a:lvl1pPr marL="0" indent="0">
              <a:buNone/>
              <a:defRPr b="0"/>
            </a:lvl1pPr>
          </a:lstStyle>
          <a:p>
            <a:r>
              <a:rPr lang="sv-SE" smtClean="0"/>
              <a:t>Klicka på ikonen för att lägga till en bild</a:t>
            </a:r>
            <a:endParaRPr lang="sv-SE"/>
          </a:p>
        </p:txBody>
      </p:sp>
    </p:spTree>
    <p:extLst>
      <p:ext uri="{BB962C8B-B14F-4D97-AF65-F5344CB8AC3E}">
        <p14:creationId xmlns:p14="http://schemas.microsoft.com/office/powerpoint/2010/main" val="33713934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a:xfrm>
            <a:off x="803844" y="687600"/>
            <a:ext cx="6957444" cy="1296144"/>
          </a:xfrm>
        </p:spPr>
        <p:txBody>
          <a:bodyPr/>
          <a:lstStyle/>
          <a:p>
            <a:r>
              <a:rPr lang="sv-SE" smtClean="0"/>
              <a:t>Klicka här för att ändra format</a:t>
            </a:r>
            <a:endParaRPr lang="sv-SE" dirty="0"/>
          </a:p>
        </p:txBody>
      </p:sp>
      <p:sp>
        <p:nvSpPr>
          <p:cNvPr id="3" name="Platshållare för datum 2"/>
          <p:cNvSpPr>
            <a:spLocks noGrp="1"/>
          </p:cNvSpPr>
          <p:nvPr>
            <p:ph type="dt" sz="half" idx="10"/>
          </p:nvPr>
        </p:nvSpPr>
        <p:spPr/>
        <p:txBody>
          <a:bodyPr/>
          <a:lstStyle/>
          <a:p>
            <a:endParaRPr lang="sv-SE" dirty="0">
              <a:solidFill>
                <a:srgbClr val="002B45"/>
              </a:solidFill>
            </a:endParaRPr>
          </a:p>
        </p:txBody>
      </p:sp>
      <p:sp>
        <p:nvSpPr>
          <p:cNvPr id="4" name="Platshållare för sidfot 3"/>
          <p:cNvSpPr>
            <a:spLocks noGrp="1"/>
          </p:cNvSpPr>
          <p:nvPr>
            <p:ph type="ftr" sz="quarter" idx="11"/>
          </p:nvPr>
        </p:nvSpPr>
        <p:spPr/>
        <p:txBody>
          <a:bodyPr/>
          <a:lstStyle/>
          <a:p>
            <a:endParaRPr lang="sv-SE">
              <a:solidFill>
                <a:srgbClr val="002B45"/>
              </a:solidFill>
            </a:endParaRPr>
          </a:p>
        </p:txBody>
      </p:sp>
      <p:sp>
        <p:nvSpPr>
          <p:cNvPr id="5" name="Platshållare för bildnummer 4"/>
          <p:cNvSpPr>
            <a:spLocks noGrp="1"/>
          </p:cNvSpPr>
          <p:nvPr>
            <p:ph type="sldNum" sz="quarter" idx="12"/>
          </p:nvPr>
        </p:nvSpPr>
        <p:spPr/>
        <p:txBody>
          <a:bodyPr/>
          <a:lstStyle/>
          <a:p>
            <a:fld id="{F3A1DABF-CD59-47A1-8187-10F3203EF599}" type="slidenum">
              <a:rPr lang="sv-SE" smtClean="0">
                <a:solidFill>
                  <a:srgbClr val="002B45"/>
                </a:solidFill>
              </a:rPr>
              <a:pPr/>
              <a:t>‹#›</a:t>
            </a:fld>
            <a:endParaRPr lang="sv-SE">
              <a:solidFill>
                <a:srgbClr val="002B45"/>
              </a:solidFill>
            </a:endParaRPr>
          </a:p>
        </p:txBody>
      </p:sp>
    </p:spTree>
    <p:extLst>
      <p:ext uri="{BB962C8B-B14F-4D97-AF65-F5344CB8AC3E}">
        <p14:creationId xmlns:p14="http://schemas.microsoft.com/office/powerpoint/2010/main" val="195543877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16" name="Rektangel 15"/>
          <p:cNvSpPr/>
          <p:nvPr userDrawn="1"/>
        </p:nvSpPr>
        <p:spPr>
          <a:xfrm>
            <a:off x="0" y="0"/>
            <a:ext cx="9144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DAD7CB"/>
              </a:solidFill>
            </a:endParaRPr>
          </a:p>
        </p:txBody>
      </p:sp>
      <p:sp>
        <p:nvSpPr>
          <p:cNvPr id="9" name="Platshållare för bild 8"/>
          <p:cNvSpPr>
            <a:spLocks noGrp="1"/>
          </p:cNvSpPr>
          <p:nvPr>
            <p:ph type="pic" sz="quarter" idx="13"/>
          </p:nvPr>
        </p:nvSpPr>
        <p:spPr>
          <a:xfrm>
            <a:off x="0" y="4173579"/>
            <a:ext cx="9147600" cy="2684421"/>
          </a:xfrm>
          <a:custGeom>
            <a:avLst/>
            <a:gdLst>
              <a:gd name="connsiteX0" fmla="*/ 0 w 9147600"/>
              <a:gd name="connsiteY0" fmla="*/ 0 h 2708275"/>
              <a:gd name="connsiteX1" fmla="*/ 9147600 w 9147600"/>
              <a:gd name="connsiteY1" fmla="*/ 0 h 2708275"/>
              <a:gd name="connsiteX2" fmla="*/ 9147600 w 9147600"/>
              <a:gd name="connsiteY2" fmla="*/ 2708275 h 2708275"/>
              <a:gd name="connsiteX3" fmla="*/ 0 w 9147600"/>
              <a:gd name="connsiteY3" fmla="*/ 2708275 h 2708275"/>
              <a:gd name="connsiteX4" fmla="*/ 0 w 9147600"/>
              <a:gd name="connsiteY4" fmla="*/ 0 h 2708275"/>
              <a:gd name="connsiteX0" fmla="*/ 15903 w 9147600"/>
              <a:gd name="connsiteY0" fmla="*/ 2313829 h 2708275"/>
              <a:gd name="connsiteX1" fmla="*/ 9147600 w 9147600"/>
              <a:gd name="connsiteY1" fmla="*/ 0 h 2708275"/>
              <a:gd name="connsiteX2" fmla="*/ 9147600 w 9147600"/>
              <a:gd name="connsiteY2" fmla="*/ 2708275 h 2708275"/>
              <a:gd name="connsiteX3" fmla="*/ 0 w 9147600"/>
              <a:gd name="connsiteY3" fmla="*/ 2708275 h 2708275"/>
              <a:gd name="connsiteX4" fmla="*/ 15903 w 9147600"/>
              <a:gd name="connsiteY4" fmla="*/ 2313829 h 2708275"/>
              <a:gd name="connsiteX0" fmla="*/ 0 w 9155551"/>
              <a:gd name="connsiteY0" fmla="*/ 2313829 h 2708275"/>
              <a:gd name="connsiteX1" fmla="*/ 9155551 w 9155551"/>
              <a:gd name="connsiteY1" fmla="*/ 0 h 2708275"/>
              <a:gd name="connsiteX2" fmla="*/ 9155551 w 9155551"/>
              <a:gd name="connsiteY2" fmla="*/ 2708275 h 2708275"/>
              <a:gd name="connsiteX3" fmla="*/ 7951 w 9155551"/>
              <a:gd name="connsiteY3" fmla="*/ 2708275 h 2708275"/>
              <a:gd name="connsiteX4" fmla="*/ 0 w 9155551"/>
              <a:gd name="connsiteY4" fmla="*/ 2313829 h 2708275"/>
              <a:gd name="connsiteX0" fmla="*/ 0 w 9155551"/>
              <a:gd name="connsiteY0" fmla="*/ 2289975 h 2684421"/>
              <a:gd name="connsiteX1" fmla="*/ 9139649 w 9155551"/>
              <a:gd name="connsiteY1" fmla="*/ 0 h 2684421"/>
              <a:gd name="connsiteX2" fmla="*/ 9155551 w 9155551"/>
              <a:gd name="connsiteY2" fmla="*/ 2684421 h 2684421"/>
              <a:gd name="connsiteX3" fmla="*/ 7951 w 9155551"/>
              <a:gd name="connsiteY3" fmla="*/ 2684421 h 2684421"/>
              <a:gd name="connsiteX4" fmla="*/ 0 w 9155551"/>
              <a:gd name="connsiteY4" fmla="*/ 2289975 h 2684421"/>
              <a:gd name="connsiteX0" fmla="*/ 0 w 9155551"/>
              <a:gd name="connsiteY0" fmla="*/ 2289975 h 2684421"/>
              <a:gd name="connsiteX1" fmla="*/ 9139649 w 9155551"/>
              <a:gd name="connsiteY1" fmla="*/ 0 h 2684421"/>
              <a:gd name="connsiteX2" fmla="*/ 9155551 w 9155551"/>
              <a:gd name="connsiteY2" fmla="*/ 2684421 h 2684421"/>
              <a:gd name="connsiteX3" fmla="*/ 7951 w 9155551"/>
              <a:gd name="connsiteY3" fmla="*/ 2684421 h 2684421"/>
              <a:gd name="connsiteX4" fmla="*/ 0 w 9155551"/>
              <a:gd name="connsiteY4" fmla="*/ 2289975 h 2684421"/>
              <a:gd name="connsiteX0" fmla="*/ 1 w 9147600"/>
              <a:gd name="connsiteY0" fmla="*/ 2337683 h 2684421"/>
              <a:gd name="connsiteX1" fmla="*/ 9131698 w 9147600"/>
              <a:gd name="connsiteY1" fmla="*/ 0 h 2684421"/>
              <a:gd name="connsiteX2" fmla="*/ 9147600 w 9147600"/>
              <a:gd name="connsiteY2" fmla="*/ 2684421 h 2684421"/>
              <a:gd name="connsiteX3" fmla="*/ 0 w 9147600"/>
              <a:gd name="connsiteY3" fmla="*/ 2684421 h 2684421"/>
              <a:gd name="connsiteX4" fmla="*/ 1 w 9147600"/>
              <a:gd name="connsiteY4" fmla="*/ 2337683 h 2684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7600" h="2684421">
                <a:moveTo>
                  <a:pt x="1" y="2337683"/>
                </a:moveTo>
                <a:lnTo>
                  <a:pt x="9131698" y="0"/>
                </a:lnTo>
                <a:cubicBezTo>
                  <a:pt x="9136999" y="894807"/>
                  <a:pt x="9142299" y="1789614"/>
                  <a:pt x="9147600" y="2684421"/>
                </a:cubicBezTo>
                <a:lnTo>
                  <a:pt x="0" y="2684421"/>
                </a:lnTo>
                <a:cubicBezTo>
                  <a:pt x="0" y="2568842"/>
                  <a:pt x="1" y="2453262"/>
                  <a:pt x="1" y="2337683"/>
                </a:cubicBezTo>
                <a:close/>
              </a:path>
            </a:pathLst>
          </a:custGeom>
          <a:solidFill>
            <a:srgbClr val="A5ACAF"/>
          </a:solidFill>
        </p:spPr>
        <p:txBody>
          <a:bodyPr anchor="b" anchorCtr="0"/>
          <a:lstStyle>
            <a:lvl1pPr marL="0" indent="0" algn="r">
              <a:buNone/>
              <a:defRPr b="0"/>
            </a:lvl1pPr>
          </a:lstStyle>
          <a:p>
            <a:r>
              <a:rPr lang="sv-SE" smtClean="0"/>
              <a:t>Klicka på ikonen för att lägga till en bild</a:t>
            </a:r>
            <a:endParaRPr lang="sv-SE" dirty="0"/>
          </a:p>
        </p:txBody>
      </p:sp>
      <p:sp>
        <p:nvSpPr>
          <p:cNvPr id="2" name="Rubrik 1"/>
          <p:cNvSpPr>
            <a:spLocks noGrp="1"/>
          </p:cNvSpPr>
          <p:nvPr>
            <p:ph type="ctrTitle"/>
          </p:nvPr>
        </p:nvSpPr>
        <p:spPr>
          <a:xfrm>
            <a:off x="784342" y="2059055"/>
            <a:ext cx="7772400" cy="1104900"/>
          </a:xfrm>
        </p:spPr>
        <p:txBody>
          <a:bodyPr/>
          <a:lstStyle>
            <a:lvl1pPr>
              <a:defRPr sz="3400">
                <a:solidFill>
                  <a:srgbClr val="E98300"/>
                </a:solidFill>
              </a:defRPr>
            </a:lvl1pPr>
          </a:lstStyle>
          <a:p>
            <a:r>
              <a:rPr lang="sv-SE" smtClean="0"/>
              <a:t>Klicka här för att ändra format</a:t>
            </a:r>
            <a:endParaRPr lang="sv-SE" dirty="0"/>
          </a:p>
        </p:txBody>
      </p:sp>
      <p:sp>
        <p:nvSpPr>
          <p:cNvPr id="3" name="Underrubrik 2"/>
          <p:cNvSpPr>
            <a:spLocks noGrp="1"/>
          </p:cNvSpPr>
          <p:nvPr>
            <p:ph type="subTitle" idx="1"/>
          </p:nvPr>
        </p:nvSpPr>
        <p:spPr>
          <a:xfrm>
            <a:off x="801688" y="4266501"/>
            <a:ext cx="5858518" cy="232375"/>
          </a:xfrm>
        </p:spPr>
        <p:txBody>
          <a:bodyPr/>
          <a:lstStyle>
            <a:lvl1pPr marL="0" indent="0" algn="l">
              <a:spcBef>
                <a:spcPts val="0"/>
              </a:spcBef>
              <a:spcAft>
                <a:spcPts val="0"/>
              </a:spcAft>
              <a:buNone/>
              <a:defRPr sz="14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dirty="0"/>
          </a:p>
        </p:txBody>
      </p:sp>
      <p:sp>
        <p:nvSpPr>
          <p:cNvPr id="4" name="Platshållare för datum 3"/>
          <p:cNvSpPr>
            <a:spLocks noGrp="1"/>
          </p:cNvSpPr>
          <p:nvPr>
            <p:ph type="dt" sz="half" idx="10"/>
          </p:nvPr>
        </p:nvSpPr>
        <p:spPr>
          <a:xfrm>
            <a:off x="817590" y="5380362"/>
            <a:ext cx="1152128" cy="267235"/>
          </a:xfrm>
        </p:spPr>
        <p:txBody>
          <a:bodyPr/>
          <a:lstStyle>
            <a:lvl1pPr>
              <a:defRPr sz="900" b="1">
                <a:solidFill>
                  <a:srgbClr val="FFFFFF"/>
                </a:solidFill>
              </a:defRPr>
            </a:lvl1pPr>
          </a:lstStyle>
          <a:p>
            <a:fld id="{FAAB8875-6C3E-4FCC-B0F0-661A4B4664BA}" type="datetime1">
              <a:rPr lang="sv-SE" smtClean="0"/>
              <a:pPr/>
              <a:t>2018-05-24</a:t>
            </a:fld>
            <a:endParaRPr lang="sv-SE" dirty="0"/>
          </a:p>
        </p:txBody>
      </p:sp>
      <p:sp>
        <p:nvSpPr>
          <p:cNvPr id="14" name="Platshållare för text 13"/>
          <p:cNvSpPr>
            <a:spLocks noGrp="1"/>
          </p:cNvSpPr>
          <p:nvPr>
            <p:ph type="body" sz="quarter" idx="14"/>
          </p:nvPr>
        </p:nvSpPr>
        <p:spPr>
          <a:xfrm>
            <a:off x="801688" y="4475023"/>
            <a:ext cx="5858544" cy="722312"/>
          </a:xfrm>
        </p:spPr>
        <p:txBody>
          <a:bodyPr/>
          <a:lstStyle>
            <a:lvl1pPr marL="0" indent="0">
              <a:spcBef>
                <a:spcPts val="0"/>
              </a:spcBef>
              <a:spcAft>
                <a:spcPts val="0"/>
              </a:spcAft>
              <a:buNone/>
              <a:defRPr sz="1400" b="0">
                <a:solidFill>
                  <a:srgbClr val="FFFFFF"/>
                </a:solidFill>
              </a:defRPr>
            </a:lvl1pPr>
            <a:lvl2pPr marL="285750" indent="0">
              <a:buNone/>
              <a:defRPr sz="1400">
                <a:solidFill>
                  <a:schemeClr val="bg2"/>
                </a:solidFill>
              </a:defRPr>
            </a:lvl2pPr>
            <a:lvl3pPr marL="539750" indent="0">
              <a:buNone/>
              <a:defRPr sz="1400">
                <a:solidFill>
                  <a:schemeClr val="bg2"/>
                </a:solidFill>
              </a:defRPr>
            </a:lvl3pPr>
            <a:lvl4pPr marL="723900" indent="0">
              <a:buNone/>
              <a:defRPr sz="1400">
                <a:solidFill>
                  <a:schemeClr val="bg2"/>
                </a:solidFill>
              </a:defRPr>
            </a:lvl4pPr>
            <a:lvl5pPr marL="927100" indent="0">
              <a:buNone/>
              <a:defRPr sz="1400">
                <a:solidFill>
                  <a:schemeClr val="bg2"/>
                </a:solidFill>
              </a:defRPr>
            </a:lvl5pPr>
          </a:lstStyle>
          <a:p>
            <a:pPr lvl="0"/>
            <a:r>
              <a:rPr lang="sv-SE" smtClean="0"/>
              <a:t>Klicka här för att ändra format på bakgrundstexten</a:t>
            </a:r>
          </a:p>
        </p:txBody>
      </p:sp>
      <p:pic>
        <p:nvPicPr>
          <p:cNvPr id="5" name="Bildobjekt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1214" y="800439"/>
            <a:ext cx="2592000" cy="544144"/>
          </a:xfrm>
          <a:prstGeom prst="rect">
            <a:avLst/>
          </a:prstGeom>
        </p:spPr>
      </p:pic>
    </p:spTree>
    <p:extLst>
      <p:ext uri="{BB962C8B-B14F-4D97-AF65-F5344CB8AC3E}">
        <p14:creationId xmlns:p14="http://schemas.microsoft.com/office/powerpoint/2010/main" val="295025082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Kapitelsida med plats för bild">
    <p:spTree>
      <p:nvGrpSpPr>
        <p:cNvPr id="1" name=""/>
        <p:cNvGrpSpPr/>
        <p:nvPr/>
      </p:nvGrpSpPr>
      <p:grpSpPr>
        <a:xfrm>
          <a:off x="0" y="0"/>
          <a:ext cx="0" cy="0"/>
          <a:chOff x="0" y="0"/>
          <a:chExt cx="0" cy="0"/>
        </a:xfrm>
      </p:grpSpPr>
      <p:sp>
        <p:nvSpPr>
          <p:cNvPr id="10" name="Rektangel 9"/>
          <p:cNvSpPr/>
          <p:nvPr userDrawn="1"/>
        </p:nvSpPr>
        <p:spPr>
          <a:xfrm>
            <a:off x="0" y="0"/>
            <a:ext cx="9144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DAD7CB"/>
              </a:solidFill>
            </a:endParaRPr>
          </a:p>
        </p:txBody>
      </p:sp>
      <p:sp>
        <p:nvSpPr>
          <p:cNvPr id="9" name="Platshållare för bild 8"/>
          <p:cNvSpPr>
            <a:spLocks noGrp="1"/>
          </p:cNvSpPr>
          <p:nvPr>
            <p:ph type="pic" sz="quarter" idx="13"/>
          </p:nvPr>
        </p:nvSpPr>
        <p:spPr>
          <a:xfrm>
            <a:off x="0" y="1548841"/>
            <a:ext cx="9147600" cy="5309159"/>
          </a:xfrm>
          <a:custGeom>
            <a:avLst/>
            <a:gdLst>
              <a:gd name="connsiteX0" fmla="*/ 0 w 9147600"/>
              <a:gd name="connsiteY0" fmla="*/ 0 h 2708275"/>
              <a:gd name="connsiteX1" fmla="*/ 9147600 w 9147600"/>
              <a:gd name="connsiteY1" fmla="*/ 0 h 2708275"/>
              <a:gd name="connsiteX2" fmla="*/ 9147600 w 9147600"/>
              <a:gd name="connsiteY2" fmla="*/ 2708275 h 2708275"/>
              <a:gd name="connsiteX3" fmla="*/ 0 w 9147600"/>
              <a:gd name="connsiteY3" fmla="*/ 2708275 h 2708275"/>
              <a:gd name="connsiteX4" fmla="*/ 0 w 9147600"/>
              <a:gd name="connsiteY4" fmla="*/ 0 h 2708275"/>
              <a:gd name="connsiteX0" fmla="*/ 15903 w 9147600"/>
              <a:gd name="connsiteY0" fmla="*/ 2313829 h 2708275"/>
              <a:gd name="connsiteX1" fmla="*/ 9147600 w 9147600"/>
              <a:gd name="connsiteY1" fmla="*/ 0 h 2708275"/>
              <a:gd name="connsiteX2" fmla="*/ 9147600 w 9147600"/>
              <a:gd name="connsiteY2" fmla="*/ 2708275 h 2708275"/>
              <a:gd name="connsiteX3" fmla="*/ 0 w 9147600"/>
              <a:gd name="connsiteY3" fmla="*/ 2708275 h 2708275"/>
              <a:gd name="connsiteX4" fmla="*/ 15903 w 9147600"/>
              <a:gd name="connsiteY4" fmla="*/ 2313829 h 2708275"/>
              <a:gd name="connsiteX0" fmla="*/ 0 w 9155551"/>
              <a:gd name="connsiteY0" fmla="*/ 2313829 h 2708275"/>
              <a:gd name="connsiteX1" fmla="*/ 9155551 w 9155551"/>
              <a:gd name="connsiteY1" fmla="*/ 0 h 2708275"/>
              <a:gd name="connsiteX2" fmla="*/ 9155551 w 9155551"/>
              <a:gd name="connsiteY2" fmla="*/ 2708275 h 2708275"/>
              <a:gd name="connsiteX3" fmla="*/ 7951 w 9155551"/>
              <a:gd name="connsiteY3" fmla="*/ 2708275 h 2708275"/>
              <a:gd name="connsiteX4" fmla="*/ 0 w 9155551"/>
              <a:gd name="connsiteY4" fmla="*/ 2313829 h 2708275"/>
              <a:gd name="connsiteX0" fmla="*/ 0 w 9155551"/>
              <a:gd name="connsiteY0" fmla="*/ 2289975 h 2684421"/>
              <a:gd name="connsiteX1" fmla="*/ 9139649 w 9155551"/>
              <a:gd name="connsiteY1" fmla="*/ 0 h 2684421"/>
              <a:gd name="connsiteX2" fmla="*/ 9155551 w 9155551"/>
              <a:gd name="connsiteY2" fmla="*/ 2684421 h 2684421"/>
              <a:gd name="connsiteX3" fmla="*/ 7951 w 9155551"/>
              <a:gd name="connsiteY3" fmla="*/ 2684421 h 2684421"/>
              <a:gd name="connsiteX4" fmla="*/ 0 w 9155551"/>
              <a:gd name="connsiteY4" fmla="*/ 2289975 h 2684421"/>
              <a:gd name="connsiteX0" fmla="*/ 0 w 9155551"/>
              <a:gd name="connsiteY0" fmla="*/ 2289975 h 2684421"/>
              <a:gd name="connsiteX1" fmla="*/ 9139649 w 9155551"/>
              <a:gd name="connsiteY1" fmla="*/ 0 h 2684421"/>
              <a:gd name="connsiteX2" fmla="*/ 9155551 w 9155551"/>
              <a:gd name="connsiteY2" fmla="*/ 2684421 h 2684421"/>
              <a:gd name="connsiteX3" fmla="*/ 7951 w 9155551"/>
              <a:gd name="connsiteY3" fmla="*/ 2684421 h 2684421"/>
              <a:gd name="connsiteX4" fmla="*/ 0 w 9155551"/>
              <a:gd name="connsiteY4" fmla="*/ 2289975 h 2684421"/>
              <a:gd name="connsiteX0" fmla="*/ 1 w 9147600"/>
              <a:gd name="connsiteY0" fmla="*/ 2337683 h 2684421"/>
              <a:gd name="connsiteX1" fmla="*/ 9131698 w 9147600"/>
              <a:gd name="connsiteY1" fmla="*/ 0 h 2684421"/>
              <a:gd name="connsiteX2" fmla="*/ 9147600 w 9147600"/>
              <a:gd name="connsiteY2" fmla="*/ 2684421 h 2684421"/>
              <a:gd name="connsiteX3" fmla="*/ 0 w 9147600"/>
              <a:gd name="connsiteY3" fmla="*/ 2684421 h 2684421"/>
              <a:gd name="connsiteX4" fmla="*/ 1 w 9147600"/>
              <a:gd name="connsiteY4" fmla="*/ 2337683 h 2684421"/>
              <a:gd name="connsiteX0" fmla="*/ 1 w 9147600"/>
              <a:gd name="connsiteY0" fmla="*/ 1182114 h 2684421"/>
              <a:gd name="connsiteX1" fmla="*/ 9131698 w 9147600"/>
              <a:gd name="connsiteY1" fmla="*/ 0 h 2684421"/>
              <a:gd name="connsiteX2" fmla="*/ 9147600 w 9147600"/>
              <a:gd name="connsiteY2" fmla="*/ 2684421 h 2684421"/>
              <a:gd name="connsiteX3" fmla="*/ 0 w 9147600"/>
              <a:gd name="connsiteY3" fmla="*/ 2684421 h 2684421"/>
              <a:gd name="connsiteX4" fmla="*/ 1 w 9147600"/>
              <a:gd name="connsiteY4" fmla="*/ 1182114 h 2684421"/>
              <a:gd name="connsiteX0" fmla="*/ 1 w 9147600"/>
              <a:gd name="connsiteY0" fmla="*/ 1186140 h 2688447"/>
              <a:gd name="connsiteX1" fmla="*/ 9139649 w 9147600"/>
              <a:gd name="connsiteY1" fmla="*/ 0 h 2688447"/>
              <a:gd name="connsiteX2" fmla="*/ 9147600 w 9147600"/>
              <a:gd name="connsiteY2" fmla="*/ 2688447 h 2688447"/>
              <a:gd name="connsiteX3" fmla="*/ 0 w 9147600"/>
              <a:gd name="connsiteY3" fmla="*/ 2688447 h 2688447"/>
              <a:gd name="connsiteX4" fmla="*/ 1 w 9147600"/>
              <a:gd name="connsiteY4" fmla="*/ 1186140 h 2688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7600" h="2688447">
                <a:moveTo>
                  <a:pt x="1" y="1186140"/>
                </a:moveTo>
                <a:lnTo>
                  <a:pt x="9139649" y="0"/>
                </a:lnTo>
                <a:cubicBezTo>
                  <a:pt x="9144950" y="894807"/>
                  <a:pt x="9142299" y="1793640"/>
                  <a:pt x="9147600" y="2688447"/>
                </a:cubicBezTo>
                <a:lnTo>
                  <a:pt x="0" y="2688447"/>
                </a:lnTo>
                <a:cubicBezTo>
                  <a:pt x="0" y="2572868"/>
                  <a:pt x="1" y="1301719"/>
                  <a:pt x="1" y="1186140"/>
                </a:cubicBezTo>
                <a:close/>
              </a:path>
            </a:pathLst>
          </a:custGeom>
          <a:solidFill>
            <a:srgbClr val="A5ACAF"/>
          </a:solidFill>
        </p:spPr>
        <p:txBody>
          <a:bodyPr anchor="b" anchorCtr="0"/>
          <a:lstStyle>
            <a:lvl1pPr marL="0" indent="0" algn="r">
              <a:buNone/>
              <a:defRPr b="0"/>
            </a:lvl1pPr>
          </a:lstStyle>
          <a:p>
            <a:r>
              <a:rPr lang="sv-SE" smtClean="0"/>
              <a:t>Klicka på ikonen för att lägga till en bild</a:t>
            </a:r>
            <a:endParaRPr lang="sv-SE" dirty="0"/>
          </a:p>
        </p:txBody>
      </p:sp>
      <p:sp>
        <p:nvSpPr>
          <p:cNvPr id="2" name="Rubrik 1"/>
          <p:cNvSpPr>
            <a:spLocks noGrp="1"/>
          </p:cNvSpPr>
          <p:nvPr>
            <p:ph type="ctrTitle"/>
          </p:nvPr>
        </p:nvSpPr>
        <p:spPr>
          <a:xfrm>
            <a:off x="784342" y="725700"/>
            <a:ext cx="7772400" cy="1408385"/>
          </a:xfrm>
        </p:spPr>
        <p:txBody>
          <a:bodyPr/>
          <a:lstStyle>
            <a:lvl1pPr>
              <a:defRPr sz="3400">
                <a:solidFill>
                  <a:srgbClr val="FFFFFF"/>
                </a:solidFill>
              </a:defRPr>
            </a:lvl1pPr>
          </a:lstStyle>
          <a:p>
            <a:r>
              <a:rPr lang="sv-SE" smtClean="0"/>
              <a:t>Klicka här för att ändra format</a:t>
            </a:r>
            <a:endParaRPr lang="sv-SE" dirty="0"/>
          </a:p>
        </p:txBody>
      </p:sp>
    </p:spTree>
    <p:extLst>
      <p:ext uri="{BB962C8B-B14F-4D97-AF65-F5344CB8AC3E}">
        <p14:creationId xmlns:p14="http://schemas.microsoft.com/office/powerpoint/2010/main" val="173807189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Kapitelsida utan bild">
    <p:spTree>
      <p:nvGrpSpPr>
        <p:cNvPr id="1" name=""/>
        <p:cNvGrpSpPr/>
        <p:nvPr/>
      </p:nvGrpSpPr>
      <p:grpSpPr>
        <a:xfrm>
          <a:off x="0" y="0"/>
          <a:ext cx="0" cy="0"/>
          <a:chOff x="0" y="0"/>
          <a:chExt cx="0" cy="0"/>
        </a:xfrm>
      </p:grpSpPr>
      <p:sp>
        <p:nvSpPr>
          <p:cNvPr id="10" name="Rektangel 9"/>
          <p:cNvSpPr/>
          <p:nvPr userDrawn="1"/>
        </p:nvSpPr>
        <p:spPr>
          <a:xfrm>
            <a:off x="0" y="0"/>
            <a:ext cx="9144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DAD7CB"/>
              </a:solidFill>
            </a:endParaRPr>
          </a:p>
        </p:txBody>
      </p:sp>
      <p:sp>
        <p:nvSpPr>
          <p:cNvPr id="8" name="Rektangel 2"/>
          <p:cNvSpPr/>
          <p:nvPr userDrawn="1"/>
        </p:nvSpPr>
        <p:spPr>
          <a:xfrm>
            <a:off x="0" y="1543050"/>
            <a:ext cx="9144000" cy="5314950"/>
          </a:xfrm>
          <a:custGeom>
            <a:avLst/>
            <a:gdLst>
              <a:gd name="connsiteX0" fmla="*/ 0 w 9144000"/>
              <a:gd name="connsiteY0" fmla="*/ 0 h 5314950"/>
              <a:gd name="connsiteX1" fmla="*/ 9144000 w 9144000"/>
              <a:gd name="connsiteY1" fmla="*/ 0 h 5314950"/>
              <a:gd name="connsiteX2" fmla="*/ 9144000 w 9144000"/>
              <a:gd name="connsiteY2" fmla="*/ 5314950 h 5314950"/>
              <a:gd name="connsiteX3" fmla="*/ 0 w 9144000"/>
              <a:gd name="connsiteY3" fmla="*/ 5314950 h 5314950"/>
              <a:gd name="connsiteX4" fmla="*/ 0 w 9144000"/>
              <a:gd name="connsiteY4" fmla="*/ 0 h 5314950"/>
              <a:gd name="connsiteX0" fmla="*/ 0 w 9144000"/>
              <a:gd name="connsiteY0" fmla="*/ 2771775 h 5314950"/>
              <a:gd name="connsiteX1" fmla="*/ 9144000 w 9144000"/>
              <a:gd name="connsiteY1" fmla="*/ 0 h 5314950"/>
              <a:gd name="connsiteX2" fmla="*/ 9144000 w 9144000"/>
              <a:gd name="connsiteY2" fmla="*/ 5314950 h 5314950"/>
              <a:gd name="connsiteX3" fmla="*/ 0 w 9144000"/>
              <a:gd name="connsiteY3" fmla="*/ 5314950 h 5314950"/>
              <a:gd name="connsiteX4" fmla="*/ 0 w 9144000"/>
              <a:gd name="connsiteY4" fmla="*/ 2771775 h 5314950"/>
              <a:gd name="connsiteX0" fmla="*/ 0 w 9144000"/>
              <a:gd name="connsiteY0" fmla="*/ 2352675 h 5314950"/>
              <a:gd name="connsiteX1" fmla="*/ 9144000 w 9144000"/>
              <a:gd name="connsiteY1" fmla="*/ 0 h 5314950"/>
              <a:gd name="connsiteX2" fmla="*/ 9144000 w 9144000"/>
              <a:gd name="connsiteY2" fmla="*/ 5314950 h 5314950"/>
              <a:gd name="connsiteX3" fmla="*/ 0 w 9144000"/>
              <a:gd name="connsiteY3" fmla="*/ 5314950 h 5314950"/>
              <a:gd name="connsiteX4" fmla="*/ 0 w 9144000"/>
              <a:gd name="connsiteY4" fmla="*/ 2352675 h 5314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5314950">
                <a:moveTo>
                  <a:pt x="0" y="2352675"/>
                </a:moveTo>
                <a:lnTo>
                  <a:pt x="9144000" y="0"/>
                </a:lnTo>
                <a:lnTo>
                  <a:pt x="9144000" y="5314950"/>
                </a:lnTo>
                <a:lnTo>
                  <a:pt x="0" y="5314950"/>
                </a:lnTo>
                <a:lnTo>
                  <a:pt x="0" y="2352675"/>
                </a:lnTo>
                <a:close/>
              </a:path>
            </a:pathLst>
          </a:custGeom>
          <a:solidFill>
            <a:srgbClr val="A5AC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900" smtClean="0">
              <a:solidFill>
                <a:srgbClr val="000000"/>
              </a:solidFill>
            </a:endParaRPr>
          </a:p>
        </p:txBody>
      </p:sp>
      <p:sp>
        <p:nvSpPr>
          <p:cNvPr id="9" name="Rubrik 1"/>
          <p:cNvSpPr>
            <a:spLocks noGrp="1"/>
          </p:cNvSpPr>
          <p:nvPr>
            <p:ph type="ctrTitle"/>
          </p:nvPr>
        </p:nvSpPr>
        <p:spPr>
          <a:xfrm>
            <a:off x="784342" y="725700"/>
            <a:ext cx="7772400" cy="1408385"/>
          </a:xfrm>
        </p:spPr>
        <p:txBody>
          <a:bodyPr/>
          <a:lstStyle>
            <a:lvl1pPr>
              <a:defRPr sz="3400">
                <a:solidFill>
                  <a:srgbClr val="FFFFFF"/>
                </a:solidFill>
              </a:defRPr>
            </a:lvl1pPr>
          </a:lstStyle>
          <a:p>
            <a:r>
              <a:rPr lang="sv-SE" smtClean="0"/>
              <a:t>Klicka här för att ändra format</a:t>
            </a:r>
            <a:endParaRPr lang="sv-SE" dirty="0"/>
          </a:p>
        </p:txBody>
      </p:sp>
      <p:pic>
        <p:nvPicPr>
          <p:cNvPr id="12" name="Bildobjekt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0800" y="6210000"/>
            <a:ext cx="1396800" cy="293233"/>
          </a:xfrm>
          <a:prstGeom prst="rect">
            <a:avLst/>
          </a:prstGeom>
        </p:spPr>
      </p:pic>
    </p:spTree>
    <p:extLst>
      <p:ext uri="{BB962C8B-B14F-4D97-AF65-F5344CB8AC3E}">
        <p14:creationId xmlns:p14="http://schemas.microsoft.com/office/powerpoint/2010/main" val="831615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Endast punktlista">
    <p:spTree>
      <p:nvGrpSpPr>
        <p:cNvPr id="1" name=""/>
        <p:cNvGrpSpPr/>
        <p:nvPr/>
      </p:nvGrpSpPr>
      <p:grpSpPr>
        <a:xfrm>
          <a:off x="0" y="0"/>
          <a:ext cx="0" cy="0"/>
          <a:chOff x="0" y="0"/>
          <a:chExt cx="0" cy="0"/>
        </a:xfrm>
      </p:grpSpPr>
      <p:sp>
        <p:nvSpPr>
          <p:cNvPr id="7" name="Rektangel 6"/>
          <p:cNvSpPr/>
          <p:nvPr userDrawn="1"/>
        </p:nvSpPr>
        <p:spPr>
          <a:xfrm>
            <a:off x="0" y="801504"/>
            <a:ext cx="9147600" cy="47928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F3A1DABF-CD59-47A1-8187-10F3203EF599}" type="slidenum">
              <a:rPr lang="sv-SE" smtClean="0"/>
              <a:t>‹#›</a:t>
            </a:fld>
            <a:endParaRPr lang="sv-SE"/>
          </a:p>
        </p:txBody>
      </p:sp>
      <p:sp>
        <p:nvSpPr>
          <p:cNvPr id="8" name="Platshållare för innehåll 7"/>
          <p:cNvSpPr>
            <a:spLocks noGrp="1"/>
          </p:cNvSpPr>
          <p:nvPr>
            <p:ph sz="quarter" idx="13"/>
          </p:nvPr>
        </p:nvSpPr>
        <p:spPr>
          <a:xfrm>
            <a:off x="801688" y="1353267"/>
            <a:ext cx="6959600" cy="3708400"/>
          </a:xfrm>
        </p:spPr>
        <p:txBody>
          <a:bodyPr/>
          <a:lstStyle>
            <a:lvl1pPr marL="373063" indent="-373063">
              <a:spcBef>
                <a:spcPts val="1000"/>
              </a:spcBef>
              <a:buSzPct val="115000"/>
              <a:buFont typeface="Arial" pitchFamily="34" charset="0"/>
              <a:buChar char="•"/>
              <a:defRPr sz="2600">
                <a:solidFill>
                  <a:srgbClr val="FFFFFF"/>
                </a:solidFill>
              </a:defRPr>
            </a:lvl1pPr>
            <a:lvl2pPr>
              <a:defRPr sz="2000">
                <a:solidFill>
                  <a:srgbClr val="FFFFFF"/>
                </a:solidFill>
              </a:defRPr>
            </a:lvl2pPr>
            <a:lvl3pPr>
              <a:defRPr sz="1600">
                <a:solidFill>
                  <a:srgbClr val="FFFFFF"/>
                </a:solidFill>
              </a:defRPr>
            </a:lvl3pPr>
            <a:lvl4pPr>
              <a:defRPr sz="1400">
                <a:solidFill>
                  <a:srgbClr val="FFFFFF"/>
                </a:solidFill>
              </a:defRPr>
            </a:lvl4pPr>
            <a:lvl5pPr>
              <a:defRPr sz="1200">
                <a:solidFill>
                  <a:srgbClr val="FFFFFF"/>
                </a:solidFill>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Tree>
    <p:extLst>
      <p:ext uri="{BB962C8B-B14F-4D97-AF65-F5344CB8AC3E}">
        <p14:creationId xmlns:p14="http://schemas.microsoft.com/office/powerpoint/2010/main" val="264446511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Rubrik och punktlista – enstaka or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dirty="0"/>
          </a:p>
        </p:txBody>
      </p:sp>
      <p:sp>
        <p:nvSpPr>
          <p:cNvPr id="4" name="Platshållare för datum 3"/>
          <p:cNvSpPr>
            <a:spLocks noGrp="1"/>
          </p:cNvSpPr>
          <p:nvPr>
            <p:ph type="dt" sz="half" idx="10"/>
          </p:nvPr>
        </p:nvSpPr>
        <p:spPr/>
        <p:txBody>
          <a:bodyPr/>
          <a:lstStyle/>
          <a:p>
            <a:fld id="{4C40060E-51FF-443D-B8BE-57D987AA392E}" type="datetime1">
              <a:rPr lang="sv-SE" smtClean="0">
                <a:solidFill>
                  <a:srgbClr val="002B45"/>
                </a:solidFill>
              </a:rPr>
              <a:pPr/>
              <a:t>2018-05-24</a:t>
            </a:fld>
            <a:endParaRPr lang="sv-SE">
              <a:solidFill>
                <a:srgbClr val="002B45"/>
              </a:solidFill>
            </a:endParaRPr>
          </a:p>
        </p:txBody>
      </p:sp>
      <p:sp>
        <p:nvSpPr>
          <p:cNvPr id="5" name="Platshållare för sidfot 4"/>
          <p:cNvSpPr>
            <a:spLocks noGrp="1"/>
          </p:cNvSpPr>
          <p:nvPr>
            <p:ph type="ftr" sz="quarter" idx="11"/>
          </p:nvPr>
        </p:nvSpPr>
        <p:spPr/>
        <p:txBody>
          <a:bodyPr/>
          <a:lstStyle/>
          <a:p>
            <a:endParaRPr lang="sv-SE">
              <a:solidFill>
                <a:srgbClr val="002B45"/>
              </a:solidFill>
            </a:endParaRPr>
          </a:p>
        </p:txBody>
      </p:sp>
      <p:sp>
        <p:nvSpPr>
          <p:cNvPr id="6" name="Platshållare för bildnummer 5"/>
          <p:cNvSpPr>
            <a:spLocks noGrp="1"/>
          </p:cNvSpPr>
          <p:nvPr>
            <p:ph type="sldNum" sz="quarter" idx="12"/>
          </p:nvPr>
        </p:nvSpPr>
        <p:spPr/>
        <p:txBody>
          <a:bodyPr/>
          <a:lstStyle/>
          <a:p>
            <a:fld id="{F3A1DABF-CD59-47A1-8187-10F3203EF599}" type="slidenum">
              <a:rPr lang="sv-SE" smtClean="0">
                <a:solidFill>
                  <a:srgbClr val="002B45"/>
                </a:solidFill>
              </a:rPr>
              <a:pPr/>
              <a:t>‹#›</a:t>
            </a:fld>
            <a:endParaRPr lang="sv-SE">
              <a:solidFill>
                <a:srgbClr val="002B45"/>
              </a:solidFill>
            </a:endParaRPr>
          </a:p>
        </p:txBody>
      </p:sp>
      <p:sp>
        <p:nvSpPr>
          <p:cNvPr id="8" name="Platshållare för innehåll 7"/>
          <p:cNvSpPr>
            <a:spLocks noGrp="1"/>
          </p:cNvSpPr>
          <p:nvPr>
            <p:ph sz="quarter" idx="13"/>
          </p:nvPr>
        </p:nvSpPr>
        <p:spPr>
          <a:xfrm>
            <a:off x="801688" y="2059200"/>
            <a:ext cx="6959600" cy="3708400"/>
          </a:xfrm>
        </p:spPr>
        <p:txBody>
          <a:bodyPr/>
          <a:lstStyle>
            <a:lvl1pPr>
              <a:spcBef>
                <a:spcPts val="0"/>
              </a:spcBef>
              <a:defRPr sz="2600" b="1"/>
            </a:lvl1pPr>
            <a:lvl2pPr>
              <a:defRPr sz="2000"/>
            </a:lvl2pPr>
            <a:lvl3pPr>
              <a:defRPr sz="1600"/>
            </a:lvl3pPr>
            <a:lvl4pPr>
              <a:defRPr sz="1400"/>
            </a:lvl4pPr>
            <a:lvl5pPr>
              <a:defRPr sz="1200"/>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Tree>
    <p:extLst>
      <p:ext uri="{BB962C8B-B14F-4D97-AF65-F5344CB8AC3E}">
        <p14:creationId xmlns:p14="http://schemas.microsoft.com/office/powerpoint/2010/main" val="328194320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Rubrik och punktlista – mening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4" name="Platshållare för datum 3"/>
          <p:cNvSpPr>
            <a:spLocks noGrp="1"/>
          </p:cNvSpPr>
          <p:nvPr>
            <p:ph type="dt" sz="half" idx="10"/>
          </p:nvPr>
        </p:nvSpPr>
        <p:spPr/>
        <p:txBody>
          <a:bodyPr/>
          <a:lstStyle/>
          <a:p>
            <a:fld id="{BDD82072-F6D2-4391-AD22-F636B5655170}" type="datetime1">
              <a:rPr lang="sv-SE" smtClean="0">
                <a:solidFill>
                  <a:srgbClr val="002B45"/>
                </a:solidFill>
              </a:rPr>
              <a:pPr/>
              <a:t>2018-05-24</a:t>
            </a:fld>
            <a:endParaRPr lang="sv-SE">
              <a:solidFill>
                <a:srgbClr val="002B45"/>
              </a:solidFill>
            </a:endParaRPr>
          </a:p>
        </p:txBody>
      </p:sp>
      <p:sp>
        <p:nvSpPr>
          <p:cNvPr id="5" name="Platshållare för sidfot 4"/>
          <p:cNvSpPr>
            <a:spLocks noGrp="1"/>
          </p:cNvSpPr>
          <p:nvPr>
            <p:ph type="ftr" sz="quarter" idx="11"/>
          </p:nvPr>
        </p:nvSpPr>
        <p:spPr/>
        <p:txBody>
          <a:bodyPr/>
          <a:lstStyle/>
          <a:p>
            <a:endParaRPr lang="sv-SE">
              <a:solidFill>
                <a:srgbClr val="002B45"/>
              </a:solidFill>
            </a:endParaRPr>
          </a:p>
        </p:txBody>
      </p:sp>
      <p:sp>
        <p:nvSpPr>
          <p:cNvPr id="6" name="Platshållare för bildnummer 5"/>
          <p:cNvSpPr>
            <a:spLocks noGrp="1"/>
          </p:cNvSpPr>
          <p:nvPr>
            <p:ph type="sldNum" sz="quarter" idx="12"/>
          </p:nvPr>
        </p:nvSpPr>
        <p:spPr/>
        <p:txBody>
          <a:bodyPr/>
          <a:lstStyle/>
          <a:p>
            <a:fld id="{F3A1DABF-CD59-47A1-8187-10F3203EF599}" type="slidenum">
              <a:rPr lang="sv-SE" smtClean="0">
                <a:solidFill>
                  <a:srgbClr val="002B45"/>
                </a:solidFill>
              </a:rPr>
              <a:pPr/>
              <a:t>‹#›</a:t>
            </a:fld>
            <a:endParaRPr lang="sv-SE">
              <a:solidFill>
                <a:srgbClr val="002B45"/>
              </a:solidFill>
            </a:endParaRPr>
          </a:p>
        </p:txBody>
      </p:sp>
      <p:sp>
        <p:nvSpPr>
          <p:cNvPr id="8" name="Platshållare för innehåll 7"/>
          <p:cNvSpPr>
            <a:spLocks noGrp="1"/>
          </p:cNvSpPr>
          <p:nvPr>
            <p:ph sz="quarter" idx="13"/>
          </p:nvPr>
        </p:nvSpPr>
        <p:spPr>
          <a:xfrm>
            <a:off x="801688" y="2059200"/>
            <a:ext cx="6959600" cy="3708400"/>
          </a:xfrm>
        </p:spPr>
        <p:txBody>
          <a:bodyPr/>
          <a:lstStyle>
            <a:lvl1pPr>
              <a:spcBef>
                <a:spcPts val="0"/>
              </a:spcBef>
              <a:defRPr sz="2600" b="0"/>
            </a:lvl1pPr>
            <a:lvl2pPr>
              <a:defRPr sz="2000"/>
            </a:lvl2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Tree>
    <p:extLst>
      <p:ext uri="{BB962C8B-B14F-4D97-AF65-F5344CB8AC3E}">
        <p14:creationId xmlns:p14="http://schemas.microsoft.com/office/powerpoint/2010/main" val="356518951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Rubrik och text">
    <p:spTree>
      <p:nvGrpSpPr>
        <p:cNvPr id="1" name=""/>
        <p:cNvGrpSpPr/>
        <p:nvPr/>
      </p:nvGrpSpPr>
      <p:grpSpPr>
        <a:xfrm>
          <a:off x="0" y="0"/>
          <a:ext cx="0" cy="0"/>
          <a:chOff x="0" y="0"/>
          <a:chExt cx="0" cy="0"/>
        </a:xfrm>
      </p:grpSpPr>
      <p:sp>
        <p:nvSpPr>
          <p:cNvPr id="2" name="Rubrik 1"/>
          <p:cNvSpPr>
            <a:spLocks noGrp="1"/>
          </p:cNvSpPr>
          <p:nvPr>
            <p:ph type="title"/>
          </p:nvPr>
        </p:nvSpPr>
        <p:spPr>
          <a:xfrm>
            <a:off x="801688" y="687600"/>
            <a:ext cx="6951600" cy="1296144"/>
          </a:xfrm>
        </p:spPr>
        <p:txBody>
          <a:bodyPr/>
          <a:lstStyle/>
          <a:p>
            <a:r>
              <a:rPr lang="sv-SE" smtClean="0"/>
              <a:t>Klicka här för att ändra format</a:t>
            </a:r>
            <a:endParaRPr lang="sv-SE" dirty="0"/>
          </a:p>
        </p:txBody>
      </p:sp>
      <p:sp>
        <p:nvSpPr>
          <p:cNvPr id="4" name="Platshållare för datum 3"/>
          <p:cNvSpPr>
            <a:spLocks noGrp="1"/>
          </p:cNvSpPr>
          <p:nvPr>
            <p:ph type="dt" sz="half" idx="10"/>
          </p:nvPr>
        </p:nvSpPr>
        <p:spPr/>
        <p:txBody>
          <a:bodyPr/>
          <a:lstStyle/>
          <a:p>
            <a:fld id="{846C78FA-8239-42E7-9C08-6976C0F9F1E4}" type="datetime1">
              <a:rPr lang="sv-SE" smtClean="0">
                <a:solidFill>
                  <a:srgbClr val="002B45"/>
                </a:solidFill>
              </a:rPr>
              <a:pPr/>
              <a:t>2018-05-24</a:t>
            </a:fld>
            <a:endParaRPr lang="sv-SE">
              <a:solidFill>
                <a:srgbClr val="002B45"/>
              </a:solidFill>
            </a:endParaRPr>
          </a:p>
        </p:txBody>
      </p:sp>
      <p:sp>
        <p:nvSpPr>
          <p:cNvPr id="5" name="Platshållare för sidfot 4"/>
          <p:cNvSpPr>
            <a:spLocks noGrp="1"/>
          </p:cNvSpPr>
          <p:nvPr>
            <p:ph type="ftr" sz="quarter" idx="11"/>
          </p:nvPr>
        </p:nvSpPr>
        <p:spPr/>
        <p:txBody>
          <a:bodyPr/>
          <a:lstStyle/>
          <a:p>
            <a:endParaRPr lang="sv-SE">
              <a:solidFill>
                <a:srgbClr val="002B45"/>
              </a:solidFill>
            </a:endParaRPr>
          </a:p>
        </p:txBody>
      </p:sp>
      <p:sp>
        <p:nvSpPr>
          <p:cNvPr id="6" name="Platshållare för bildnummer 5"/>
          <p:cNvSpPr>
            <a:spLocks noGrp="1"/>
          </p:cNvSpPr>
          <p:nvPr>
            <p:ph type="sldNum" sz="quarter" idx="12"/>
          </p:nvPr>
        </p:nvSpPr>
        <p:spPr/>
        <p:txBody>
          <a:bodyPr/>
          <a:lstStyle/>
          <a:p>
            <a:fld id="{F3A1DABF-CD59-47A1-8187-10F3203EF599}" type="slidenum">
              <a:rPr lang="sv-SE" smtClean="0">
                <a:solidFill>
                  <a:srgbClr val="002B45"/>
                </a:solidFill>
              </a:rPr>
              <a:pPr/>
              <a:t>‹#›</a:t>
            </a:fld>
            <a:endParaRPr lang="sv-SE">
              <a:solidFill>
                <a:srgbClr val="002B45"/>
              </a:solidFill>
            </a:endParaRPr>
          </a:p>
        </p:txBody>
      </p:sp>
      <p:sp>
        <p:nvSpPr>
          <p:cNvPr id="9" name="Platshållare för text 8"/>
          <p:cNvSpPr>
            <a:spLocks noGrp="1"/>
          </p:cNvSpPr>
          <p:nvPr>
            <p:ph type="body" sz="quarter" idx="13"/>
          </p:nvPr>
        </p:nvSpPr>
        <p:spPr>
          <a:xfrm>
            <a:off x="801688" y="2059200"/>
            <a:ext cx="6959600" cy="3708400"/>
          </a:xfrm>
        </p:spPr>
        <p:txBody>
          <a:bodyPr/>
          <a:lstStyle>
            <a:lvl1pPr marL="0" indent="0">
              <a:spcBef>
                <a:spcPts val="800"/>
              </a:spcBef>
              <a:spcAft>
                <a:spcPts val="0"/>
              </a:spcAft>
              <a:buFontTx/>
              <a:buNone/>
              <a:defRPr sz="2600"/>
            </a:lvl1pPr>
            <a:lvl2pPr marL="0" indent="0">
              <a:buFontTx/>
              <a:buNone/>
              <a:defRPr sz="2000"/>
            </a:lvl2pPr>
            <a:lvl3pPr marL="0" indent="0">
              <a:spcAft>
                <a:spcPts val="0"/>
              </a:spcAft>
              <a:buFontTx/>
              <a:buNone/>
              <a:defRPr sz="1900" b="1"/>
            </a:lvl3pPr>
            <a:lvl4pPr marL="0" indent="0">
              <a:spcAft>
                <a:spcPts val="0"/>
              </a:spcAft>
              <a:buFontTx/>
              <a:buNone/>
              <a:defRPr sz="1600"/>
            </a:lvl4pPr>
            <a:lvl5pPr marL="0" indent="0">
              <a:spcAft>
                <a:spcPts val="0"/>
              </a:spcAft>
              <a:buFontTx/>
              <a:buNone/>
              <a:defRPr sz="1600"/>
            </a:lvl5pPr>
          </a:lstStyle>
          <a:p>
            <a:pPr lvl="0"/>
            <a:r>
              <a:rPr lang="sv-SE" smtClean="0"/>
              <a:t>Klicka här för att ändra format på bakgrundstexten</a:t>
            </a:r>
          </a:p>
          <a:p>
            <a:pPr lvl="1"/>
            <a:r>
              <a:rPr lang="sv-SE" smtClean="0"/>
              <a:t>Nivå två</a:t>
            </a:r>
          </a:p>
        </p:txBody>
      </p:sp>
    </p:spTree>
    <p:extLst>
      <p:ext uri="{BB962C8B-B14F-4D97-AF65-F5344CB8AC3E}">
        <p14:creationId xmlns:p14="http://schemas.microsoft.com/office/powerpoint/2010/main" val="83566088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Endast punktlista">
    <p:spTree>
      <p:nvGrpSpPr>
        <p:cNvPr id="1" name=""/>
        <p:cNvGrpSpPr/>
        <p:nvPr/>
      </p:nvGrpSpPr>
      <p:grpSpPr>
        <a:xfrm>
          <a:off x="0" y="0"/>
          <a:ext cx="0" cy="0"/>
          <a:chOff x="0" y="0"/>
          <a:chExt cx="0" cy="0"/>
        </a:xfrm>
      </p:grpSpPr>
      <p:sp>
        <p:nvSpPr>
          <p:cNvPr id="7" name="Rektangel 6"/>
          <p:cNvSpPr/>
          <p:nvPr userDrawn="1"/>
        </p:nvSpPr>
        <p:spPr>
          <a:xfrm>
            <a:off x="0" y="801504"/>
            <a:ext cx="9147600" cy="479284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DAD7CB"/>
              </a:solidFill>
            </a:endParaRPr>
          </a:p>
        </p:txBody>
      </p:sp>
      <p:sp>
        <p:nvSpPr>
          <p:cNvPr id="4" name="Platshållare för datum 3"/>
          <p:cNvSpPr>
            <a:spLocks noGrp="1"/>
          </p:cNvSpPr>
          <p:nvPr>
            <p:ph type="dt" sz="half" idx="10"/>
          </p:nvPr>
        </p:nvSpPr>
        <p:spPr/>
        <p:txBody>
          <a:bodyPr/>
          <a:lstStyle/>
          <a:p>
            <a:fld id="{E0826144-BA66-48CF-9140-36916193AB46}" type="datetime1">
              <a:rPr lang="sv-SE" smtClean="0">
                <a:solidFill>
                  <a:srgbClr val="002B45"/>
                </a:solidFill>
              </a:rPr>
              <a:pPr/>
              <a:t>2018-05-24</a:t>
            </a:fld>
            <a:endParaRPr lang="sv-SE">
              <a:solidFill>
                <a:srgbClr val="002B45"/>
              </a:solidFill>
            </a:endParaRPr>
          </a:p>
        </p:txBody>
      </p:sp>
      <p:sp>
        <p:nvSpPr>
          <p:cNvPr id="5" name="Platshållare för sidfot 4"/>
          <p:cNvSpPr>
            <a:spLocks noGrp="1"/>
          </p:cNvSpPr>
          <p:nvPr>
            <p:ph type="ftr" sz="quarter" idx="11"/>
          </p:nvPr>
        </p:nvSpPr>
        <p:spPr/>
        <p:txBody>
          <a:bodyPr/>
          <a:lstStyle/>
          <a:p>
            <a:endParaRPr lang="sv-SE">
              <a:solidFill>
                <a:srgbClr val="002B45"/>
              </a:solidFill>
            </a:endParaRPr>
          </a:p>
        </p:txBody>
      </p:sp>
      <p:sp>
        <p:nvSpPr>
          <p:cNvPr id="6" name="Platshållare för bildnummer 5"/>
          <p:cNvSpPr>
            <a:spLocks noGrp="1"/>
          </p:cNvSpPr>
          <p:nvPr>
            <p:ph type="sldNum" sz="quarter" idx="12"/>
          </p:nvPr>
        </p:nvSpPr>
        <p:spPr/>
        <p:txBody>
          <a:bodyPr/>
          <a:lstStyle/>
          <a:p>
            <a:fld id="{F3A1DABF-CD59-47A1-8187-10F3203EF599}" type="slidenum">
              <a:rPr lang="sv-SE" smtClean="0">
                <a:solidFill>
                  <a:srgbClr val="002B45"/>
                </a:solidFill>
              </a:rPr>
              <a:pPr/>
              <a:t>‹#›</a:t>
            </a:fld>
            <a:endParaRPr lang="sv-SE">
              <a:solidFill>
                <a:srgbClr val="002B45"/>
              </a:solidFill>
            </a:endParaRPr>
          </a:p>
        </p:txBody>
      </p:sp>
      <p:sp>
        <p:nvSpPr>
          <p:cNvPr id="8" name="Platshållare för innehåll 7"/>
          <p:cNvSpPr>
            <a:spLocks noGrp="1"/>
          </p:cNvSpPr>
          <p:nvPr>
            <p:ph sz="quarter" idx="13"/>
          </p:nvPr>
        </p:nvSpPr>
        <p:spPr>
          <a:xfrm>
            <a:off x="801688" y="1353267"/>
            <a:ext cx="6959600" cy="3708400"/>
          </a:xfrm>
        </p:spPr>
        <p:txBody>
          <a:bodyPr/>
          <a:lstStyle>
            <a:lvl1pPr marL="373063" indent="-373063">
              <a:spcBef>
                <a:spcPts val="1000"/>
              </a:spcBef>
              <a:buSzPct val="115000"/>
              <a:buFont typeface="Arial" pitchFamily="34" charset="0"/>
              <a:buChar char="•"/>
              <a:defRPr sz="2600">
                <a:solidFill>
                  <a:srgbClr val="FFFFFF"/>
                </a:solidFill>
              </a:defRPr>
            </a:lvl1pPr>
            <a:lvl2pPr>
              <a:defRPr sz="2000">
                <a:solidFill>
                  <a:srgbClr val="FFFFFF"/>
                </a:solidFill>
              </a:defRPr>
            </a:lvl2pPr>
            <a:lvl3pPr>
              <a:defRPr sz="1600">
                <a:solidFill>
                  <a:srgbClr val="FFFFFF"/>
                </a:solidFill>
              </a:defRPr>
            </a:lvl3pPr>
            <a:lvl4pPr>
              <a:defRPr sz="1400">
                <a:solidFill>
                  <a:srgbClr val="FFFFFF"/>
                </a:solidFill>
              </a:defRPr>
            </a:lvl4pPr>
            <a:lvl5pPr>
              <a:defRPr sz="1200">
                <a:solidFill>
                  <a:srgbClr val="FFFFFF"/>
                </a:solidFill>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Tree>
    <p:extLst>
      <p:ext uri="{BB962C8B-B14F-4D97-AF65-F5344CB8AC3E}">
        <p14:creationId xmlns:p14="http://schemas.microsoft.com/office/powerpoint/2010/main" val="226213795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Endast punktlista">
    <p:spTree>
      <p:nvGrpSpPr>
        <p:cNvPr id="1" name=""/>
        <p:cNvGrpSpPr/>
        <p:nvPr/>
      </p:nvGrpSpPr>
      <p:grpSpPr>
        <a:xfrm>
          <a:off x="0" y="0"/>
          <a:ext cx="0" cy="0"/>
          <a:chOff x="0" y="0"/>
          <a:chExt cx="0" cy="0"/>
        </a:xfrm>
      </p:grpSpPr>
      <p:sp>
        <p:nvSpPr>
          <p:cNvPr id="7" name="Rektangel 6"/>
          <p:cNvSpPr/>
          <p:nvPr userDrawn="1"/>
        </p:nvSpPr>
        <p:spPr>
          <a:xfrm>
            <a:off x="0" y="801504"/>
            <a:ext cx="9147600" cy="47928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DAD7CB"/>
              </a:solidFill>
            </a:endParaRPr>
          </a:p>
        </p:txBody>
      </p:sp>
      <p:sp>
        <p:nvSpPr>
          <p:cNvPr id="4" name="Platshållare för datum 3"/>
          <p:cNvSpPr>
            <a:spLocks noGrp="1"/>
          </p:cNvSpPr>
          <p:nvPr>
            <p:ph type="dt" sz="half" idx="10"/>
          </p:nvPr>
        </p:nvSpPr>
        <p:spPr/>
        <p:txBody>
          <a:bodyPr/>
          <a:lstStyle/>
          <a:p>
            <a:fld id="{608BD040-9D70-4A1D-B2AA-E45D59B15BC4}" type="datetime1">
              <a:rPr lang="sv-SE" smtClean="0">
                <a:solidFill>
                  <a:srgbClr val="002B45"/>
                </a:solidFill>
              </a:rPr>
              <a:pPr/>
              <a:t>2018-05-24</a:t>
            </a:fld>
            <a:endParaRPr lang="sv-SE">
              <a:solidFill>
                <a:srgbClr val="002B45"/>
              </a:solidFill>
            </a:endParaRPr>
          </a:p>
        </p:txBody>
      </p:sp>
      <p:sp>
        <p:nvSpPr>
          <p:cNvPr id="5" name="Platshållare för sidfot 4"/>
          <p:cNvSpPr>
            <a:spLocks noGrp="1"/>
          </p:cNvSpPr>
          <p:nvPr>
            <p:ph type="ftr" sz="quarter" idx="11"/>
          </p:nvPr>
        </p:nvSpPr>
        <p:spPr/>
        <p:txBody>
          <a:bodyPr/>
          <a:lstStyle/>
          <a:p>
            <a:endParaRPr lang="sv-SE">
              <a:solidFill>
                <a:srgbClr val="002B45"/>
              </a:solidFill>
            </a:endParaRPr>
          </a:p>
        </p:txBody>
      </p:sp>
      <p:sp>
        <p:nvSpPr>
          <p:cNvPr id="6" name="Platshållare för bildnummer 5"/>
          <p:cNvSpPr>
            <a:spLocks noGrp="1"/>
          </p:cNvSpPr>
          <p:nvPr>
            <p:ph type="sldNum" sz="quarter" idx="12"/>
          </p:nvPr>
        </p:nvSpPr>
        <p:spPr/>
        <p:txBody>
          <a:bodyPr/>
          <a:lstStyle/>
          <a:p>
            <a:fld id="{F3A1DABF-CD59-47A1-8187-10F3203EF599}" type="slidenum">
              <a:rPr lang="sv-SE" smtClean="0">
                <a:solidFill>
                  <a:srgbClr val="002B45"/>
                </a:solidFill>
              </a:rPr>
              <a:pPr/>
              <a:t>‹#›</a:t>
            </a:fld>
            <a:endParaRPr lang="sv-SE">
              <a:solidFill>
                <a:srgbClr val="002B45"/>
              </a:solidFill>
            </a:endParaRPr>
          </a:p>
        </p:txBody>
      </p:sp>
      <p:sp>
        <p:nvSpPr>
          <p:cNvPr id="8" name="Platshållare för innehåll 7"/>
          <p:cNvSpPr>
            <a:spLocks noGrp="1"/>
          </p:cNvSpPr>
          <p:nvPr>
            <p:ph sz="quarter" idx="13"/>
          </p:nvPr>
        </p:nvSpPr>
        <p:spPr>
          <a:xfrm>
            <a:off x="801688" y="1353267"/>
            <a:ext cx="6959600" cy="3708400"/>
          </a:xfrm>
        </p:spPr>
        <p:txBody>
          <a:bodyPr/>
          <a:lstStyle>
            <a:lvl1pPr marL="373063" indent="-373063">
              <a:spcBef>
                <a:spcPts val="1000"/>
              </a:spcBef>
              <a:buSzPct val="115000"/>
              <a:buFont typeface="Arial" pitchFamily="34" charset="0"/>
              <a:buChar char="•"/>
              <a:defRPr sz="2600">
                <a:solidFill>
                  <a:srgbClr val="FFFFFF"/>
                </a:solidFill>
              </a:defRPr>
            </a:lvl1pPr>
            <a:lvl2pPr>
              <a:defRPr sz="2000">
                <a:solidFill>
                  <a:srgbClr val="FFFFFF"/>
                </a:solidFill>
              </a:defRPr>
            </a:lvl2pPr>
            <a:lvl3pPr>
              <a:defRPr sz="1600">
                <a:solidFill>
                  <a:srgbClr val="FFFFFF"/>
                </a:solidFill>
              </a:defRPr>
            </a:lvl3pPr>
            <a:lvl4pPr>
              <a:defRPr sz="1400">
                <a:solidFill>
                  <a:srgbClr val="FFFFFF"/>
                </a:solidFill>
              </a:defRPr>
            </a:lvl4pPr>
            <a:lvl5pPr>
              <a:defRPr sz="1200">
                <a:solidFill>
                  <a:srgbClr val="FFFFFF"/>
                </a:solidFill>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Tree>
    <p:extLst>
      <p:ext uri="{BB962C8B-B14F-4D97-AF65-F5344CB8AC3E}">
        <p14:creationId xmlns:p14="http://schemas.microsoft.com/office/powerpoint/2010/main" val="56057299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itatsida">
    <p:spTree>
      <p:nvGrpSpPr>
        <p:cNvPr id="1" name=""/>
        <p:cNvGrpSpPr/>
        <p:nvPr/>
      </p:nvGrpSpPr>
      <p:grpSpPr>
        <a:xfrm>
          <a:off x="0" y="0"/>
          <a:ext cx="0" cy="0"/>
          <a:chOff x="0" y="0"/>
          <a:chExt cx="0" cy="0"/>
        </a:xfrm>
      </p:grpSpPr>
      <p:sp>
        <p:nvSpPr>
          <p:cNvPr id="2" name="Rubrik 1"/>
          <p:cNvSpPr>
            <a:spLocks noGrp="1"/>
          </p:cNvSpPr>
          <p:nvPr>
            <p:ph type="title"/>
          </p:nvPr>
        </p:nvSpPr>
        <p:spPr>
          <a:xfrm>
            <a:off x="801688" y="687600"/>
            <a:ext cx="6951600" cy="1296144"/>
          </a:xfrm>
        </p:spPr>
        <p:txBody>
          <a:bodyPr/>
          <a:lstStyle/>
          <a:p>
            <a:r>
              <a:rPr lang="sv-SE" smtClean="0"/>
              <a:t>Klicka här för att ändra format</a:t>
            </a:r>
            <a:endParaRPr lang="sv-SE" dirty="0"/>
          </a:p>
        </p:txBody>
      </p:sp>
      <p:sp>
        <p:nvSpPr>
          <p:cNvPr id="4" name="Platshållare för datum 3"/>
          <p:cNvSpPr>
            <a:spLocks noGrp="1"/>
          </p:cNvSpPr>
          <p:nvPr>
            <p:ph type="dt" sz="half" idx="10"/>
          </p:nvPr>
        </p:nvSpPr>
        <p:spPr/>
        <p:txBody>
          <a:bodyPr/>
          <a:lstStyle/>
          <a:p>
            <a:fld id="{D4AB83AE-052A-4A74-9DE4-E8465515F645}" type="datetime1">
              <a:rPr lang="sv-SE" smtClean="0">
                <a:solidFill>
                  <a:srgbClr val="002B45"/>
                </a:solidFill>
              </a:rPr>
              <a:pPr/>
              <a:t>2018-05-24</a:t>
            </a:fld>
            <a:endParaRPr lang="sv-SE">
              <a:solidFill>
                <a:srgbClr val="002B45"/>
              </a:solidFill>
            </a:endParaRPr>
          </a:p>
        </p:txBody>
      </p:sp>
      <p:sp>
        <p:nvSpPr>
          <p:cNvPr id="5" name="Platshållare för sidfot 4"/>
          <p:cNvSpPr>
            <a:spLocks noGrp="1"/>
          </p:cNvSpPr>
          <p:nvPr>
            <p:ph type="ftr" sz="quarter" idx="11"/>
          </p:nvPr>
        </p:nvSpPr>
        <p:spPr/>
        <p:txBody>
          <a:bodyPr/>
          <a:lstStyle/>
          <a:p>
            <a:endParaRPr lang="sv-SE">
              <a:solidFill>
                <a:srgbClr val="002B45"/>
              </a:solidFill>
            </a:endParaRPr>
          </a:p>
        </p:txBody>
      </p:sp>
      <p:sp>
        <p:nvSpPr>
          <p:cNvPr id="6" name="Platshållare för bildnummer 5"/>
          <p:cNvSpPr>
            <a:spLocks noGrp="1"/>
          </p:cNvSpPr>
          <p:nvPr>
            <p:ph type="sldNum" sz="quarter" idx="12"/>
          </p:nvPr>
        </p:nvSpPr>
        <p:spPr/>
        <p:txBody>
          <a:bodyPr/>
          <a:lstStyle/>
          <a:p>
            <a:fld id="{F3A1DABF-CD59-47A1-8187-10F3203EF599}" type="slidenum">
              <a:rPr lang="sv-SE" smtClean="0">
                <a:solidFill>
                  <a:srgbClr val="002B45"/>
                </a:solidFill>
              </a:rPr>
              <a:pPr/>
              <a:t>‹#›</a:t>
            </a:fld>
            <a:endParaRPr lang="sv-SE">
              <a:solidFill>
                <a:srgbClr val="002B45"/>
              </a:solidFill>
            </a:endParaRPr>
          </a:p>
        </p:txBody>
      </p:sp>
      <p:sp>
        <p:nvSpPr>
          <p:cNvPr id="8" name="Platshållare för innehåll 7"/>
          <p:cNvSpPr>
            <a:spLocks noGrp="1"/>
          </p:cNvSpPr>
          <p:nvPr>
            <p:ph sz="quarter" idx="13"/>
          </p:nvPr>
        </p:nvSpPr>
        <p:spPr>
          <a:xfrm>
            <a:off x="4355976" y="2060206"/>
            <a:ext cx="3405312" cy="3708400"/>
          </a:xfrm>
        </p:spPr>
        <p:txBody>
          <a:bodyPr/>
          <a:lstStyle>
            <a:lvl1pPr>
              <a:spcBef>
                <a:spcPts val="800"/>
              </a:spcBef>
              <a:defRPr sz="2600" b="0"/>
            </a:lvl1pPr>
            <a:lvl2pPr>
              <a:defRPr sz="2000"/>
            </a:lvl2pPr>
            <a:lvl3pPr>
              <a:defRPr sz="1600"/>
            </a:lvl3pPr>
            <a:lvl4pPr>
              <a:defRPr sz="1400"/>
            </a:lvl4pPr>
            <a:lvl5pPr marL="927100" indent="0">
              <a:buNone/>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10" name="Platshållare för text 9"/>
          <p:cNvSpPr>
            <a:spLocks noGrp="1"/>
          </p:cNvSpPr>
          <p:nvPr>
            <p:ph type="body" sz="quarter" idx="14" hasCustomPrompt="1"/>
          </p:nvPr>
        </p:nvSpPr>
        <p:spPr>
          <a:xfrm>
            <a:off x="0" y="2113906"/>
            <a:ext cx="4067175" cy="3455988"/>
          </a:xfrm>
          <a:solidFill>
            <a:schemeClr val="accent4"/>
          </a:solidFill>
          <a:ln>
            <a:noFill/>
          </a:ln>
        </p:spPr>
        <p:txBody>
          <a:bodyPr lIns="180000" tIns="180000" rIns="180000" bIns="180000" anchor="ctr" anchorCtr="1"/>
          <a:lstStyle>
            <a:lvl1pPr marL="0" indent="0" algn="ctr">
              <a:buNone/>
              <a:defRPr sz="2600" b="0" i="1">
                <a:solidFill>
                  <a:srgbClr val="FFFFFF"/>
                </a:solidFill>
              </a:defRPr>
            </a:lvl1pPr>
            <a:lvl2pPr>
              <a:defRPr sz="3000" b="0" i="1">
                <a:solidFill>
                  <a:srgbClr val="E6C99B"/>
                </a:solidFill>
              </a:defRPr>
            </a:lvl2pPr>
            <a:lvl3pPr>
              <a:defRPr sz="3000" b="0" i="1">
                <a:solidFill>
                  <a:srgbClr val="E6C99B"/>
                </a:solidFill>
              </a:defRPr>
            </a:lvl3pPr>
            <a:lvl4pPr>
              <a:defRPr sz="3000" b="0" i="1">
                <a:solidFill>
                  <a:srgbClr val="E6C99B"/>
                </a:solidFill>
              </a:defRPr>
            </a:lvl4pPr>
            <a:lvl5pPr>
              <a:defRPr sz="3000" b="0" i="1">
                <a:solidFill>
                  <a:srgbClr val="E6C99B"/>
                </a:solidFill>
              </a:defRPr>
            </a:lvl5pPr>
          </a:lstStyle>
          <a:p>
            <a:pPr lvl="0"/>
            <a:r>
              <a:rPr lang="sv-SE" dirty="0" smtClean="0"/>
              <a:t>Klicka här för att </a:t>
            </a:r>
            <a:br>
              <a:rPr lang="sv-SE" dirty="0" smtClean="0"/>
            </a:br>
            <a:r>
              <a:rPr lang="sv-SE" dirty="0" smtClean="0"/>
              <a:t>ändra format på bakgrundstexten</a:t>
            </a:r>
          </a:p>
        </p:txBody>
      </p:sp>
    </p:spTree>
    <p:extLst>
      <p:ext uri="{BB962C8B-B14F-4D97-AF65-F5344CB8AC3E}">
        <p14:creationId xmlns:p14="http://schemas.microsoft.com/office/powerpoint/2010/main" val="107417719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Rubrik, punktlista och bild höger - 1">
    <p:spTree>
      <p:nvGrpSpPr>
        <p:cNvPr id="1" name=""/>
        <p:cNvGrpSpPr/>
        <p:nvPr/>
      </p:nvGrpSpPr>
      <p:grpSpPr>
        <a:xfrm>
          <a:off x="0" y="0"/>
          <a:ext cx="0" cy="0"/>
          <a:chOff x="0" y="0"/>
          <a:chExt cx="0" cy="0"/>
        </a:xfrm>
      </p:grpSpPr>
      <p:sp>
        <p:nvSpPr>
          <p:cNvPr id="2" name="Rubrik 1"/>
          <p:cNvSpPr>
            <a:spLocks noGrp="1"/>
          </p:cNvSpPr>
          <p:nvPr>
            <p:ph type="title"/>
          </p:nvPr>
        </p:nvSpPr>
        <p:spPr>
          <a:xfrm>
            <a:off x="801688" y="687600"/>
            <a:ext cx="6951600" cy="1296144"/>
          </a:xfrm>
        </p:spPr>
        <p:txBody>
          <a:bodyPr/>
          <a:lstStyle/>
          <a:p>
            <a:r>
              <a:rPr lang="sv-SE" smtClean="0"/>
              <a:t>Klicka här för att ändra format</a:t>
            </a:r>
            <a:endParaRPr lang="sv-SE" dirty="0"/>
          </a:p>
        </p:txBody>
      </p:sp>
      <p:sp>
        <p:nvSpPr>
          <p:cNvPr id="4" name="Platshållare för datum 3"/>
          <p:cNvSpPr>
            <a:spLocks noGrp="1"/>
          </p:cNvSpPr>
          <p:nvPr>
            <p:ph type="dt" sz="half" idx="10"/>
          </p:nvPr>
        </p:nvSpPr>
        <p:spPr/>
        <p:txBody>
          <a:bodyPr/>
          <a:lstStyle/>
          <a:p>
            <a:fld id="{9F7971F6-FBA2-4590-BDA4-A407B5B954F4}" type="datetime1">
              <a:rPr lang="sv-SE" smtClean="0">
                <a:solidFill>
                  <a:srgbClr val="002B45"/>
                </a:solidFill>
              </a:rPr>
              <a:pPr/>
              <a:t>2018-05-24</a:t>
            </a:fld>
            <a:endParaRPr lang="sv-SE">
              <a:solidFill>
                <a:srgbClr val="002B45"/>
              </a:solidFill>
            </a:endParaRPr>
          </a:p>
        </p:txBody>
      </p:sp>
      <p:sp>
        <p:nvSpPr>
          <p:cNvPr id="5" name="Platshållare för sidfot 4"/>
          <p:cNvSpPr>
            <a:spLocks noGrp="1"/>
          </p:cNvSpPr>
          <p:nvPr>
            <p:ph type="ftr" sz="quarter" idx="11"/>
          </p:nvPr>
        </p:nvSpPr>
        <p:spPr/>
        <p:txBody>
          <a:bodyPr/>
          <a:lstStyle/>
          <a:p>
            <a:endParaRPr lang="sv-SE">
              <a:solidFill>
                <a:srgbClr val="002B45"/>
              </a:solidFill>
            </a:endParaRPr>
          </a:p>
        </p:txBody>
      </p:sp>
      <p:sp>
        <p:nvSpPr>
          <p:cNvPr id="6" name="Platshållare för bildnummer 5"/>
          <p:cNvSpPr>
            <a:spLocks noGrp="1"/>
          </p:cNvSpPr>
          <p:nvPr>
            <p:ph type="sldNum" sz="quarter" idx="12"/>
          </p:nvPr>
        </p:nvSpPr>
        <p:spPr/>
        <p:txBody>
          <a:bodyPr/>
          <a:lstStyle/>
          <a:p>
            <a:fld id="{F3A1DABF-CD59-47A1-8187-10F3203EF599}" type="slidenum">
              <a:rPr lang="sv-SE" smtClean="0">
                <a:solidFill>
                  <a:srgbClr val="002B45"/>
                </a:solidFill>
              </a:rPr>
              <a:pPr/>
              <a:t>‹#›</a:t>
            </a:fld>
            <a:endParaRPr lang="sv-SE">
              <a:solidFill>
                <a:srgbClr val="002B45"/>
              </a:solidFill>
            </a:endParaRPr>
          </a:p>
        </p:txBody>
      </p:sp>
      <p:sp>
        <p:nvSpPr>
          <p:cNvPr id="9" name="Platshållare för bild 8"/>
          <p:cNvSpPr>
            <a:spLocks noGrp="1"/>
          </p:cNvSpPr>
          <p:nvPr>
            <p:ph type="pic" sz="quarter" idx="14"/>
          </p:nvPr>
        </p:nvSpPr>
        <p:spPr>
          <a:xfrm>
            <a:off x="4325509" y="2128871"/>
            <a:ext cx="3299791" cy="3095625"/>
          </a:xfrm>
        </p:spPr>
        <p:txBody>
          <a:bodyPr/>
          <a:lstStyle>
            <a:lvl1pPr marL="0" indent="0">
              <a:buNone/>
              <a:defRPr sz="1400" b="0" baseline="0"/>
            </a:lvl1pPr>
          </a:lstStyle>
          <a:p>
            <a:r>
              <a:rPr lang="sv-SE" smtClean="0"/>
              <a:t>Klicka på ikonen för att lägga till en bild</a:t>
            </a:r>
            <a:endParaRPr lang="sv-SE" dirty="0" smtClean="0"/>
          </a:p>
        </p:txBody>
      </p:sp>
      <p:sp>
        <p:nvSpPr>
          <p:cNvPr id="12" name="Platshållare för text 11"/>
          <p:cNvSpPr>
            <a:spLocks noGrp="1"/>
          </p:cNvSpPr>
          <p:nvPr>
            <p:ph type="body" sz="quarter" idx="15"/>
          </p:nvPr>
        </p:nvSpPr>
        <p:spPr>
          <a:xfrm>
            <a:off x="4323723" y="5299364"/>
            <a:ext cx="3312220" cy="471487"/>
          </a:xfrm>
        </p:spPr>
        <p:txBody>
          <a:bodyPr/>
          <a:lstStyle>
            <a:lvl1pPr marL="0" indent="0">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Klicka här för att ändra format på bakgrundstexten</a:t>
            </a:r>
          </a:p>
        </p:txBody>
      </p:sp>
      <p:sp>
        <p:nvSpPr>
          <p:cNvPr id="7" name="Platshållare för text 6"/>
          <p:cNvSpPr>
            <a:spLocks noGrp="1"/>
          </p:cNvSpPr>
          <p:nvPr>
            <p:ph type="body" sz="quarter" idx="16"/>
          </p:nvPr>
        </p:nvSpPr>
        <p:spPr>
          <a:xfrm>
            <a:off x="801688" y="2139950"/>
            <a:ext cx="3338991" cy="3648075"/>
          </a:xfrm>
        </p:spPr>
        <p:txBody>
          <a:bodyPr/>
          <a:lstStyle>
            <a:lvl1pPr>
              <a:spcBef>
                <a:spcPts val="0"/>
              </a:spcBef>
              <a:defRPr sz="2600"/>
            </a:lvl1pPr>
            <a:lvl2pPr>
              <a:defRPr sz="2000"/>
            </a:lvl2pPr>
          </a:lstStyle>
          <a:p>
            <a:pPr lvl="0"/>
            <a:r>
              <a:rPr lang="sv-SE" smtClean="0"/>
              <a:t>Klicka här för att ändra format på bakgrundstexten</a:t>
            </a:r>
          </a:p>
          <a:p>
            <a:pPr lvl="1"/>
            <a:r>
              <a:rPr lang="sv-SE" smtClean="0"/>
              <a:t>Nivå två</a:t>
            </a:r>
          </a:p>
          <a:p>
            <a:pPr lvl="2"/>
            <a:r>
              <a:rPr lang="sv-SE" smtClean="0"/>
              <a:t>Nivå tre</a:t>
            </a:r>
          </a:p>
        </p:txBody>
      </p:sp>
    </p:spTree>
    <p:extLst>
      <p:ext uri="{BB962C8B-B14F-4D97-AF65-F5344CB8AC3E}">
        <p14:creationId xmlns:p14="http://schemas.microsoft.com/office/powerpoint/2010/main" val="333382268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Rubrik, punktlista och stor bild höger - 2">
    <p:spTree>
      <p:nvGrpSpPr>
        <p:cNvPr id="1" name=""/>
        <p:cNvGrpSpPr/>
        <p:nvPr/>
      </p:nvGrpSpPr>
      <p:grpSpPr>
        <a:xfrm>
          <a:off x="0" y="0"/>
          <a:ext cx="0" cy="0"/>
          <a:chOff x="0" y="0"/>
          <a:chExt cx="0" cy="0"/>
        </a:xfrm>
      </p:grpSpPr>
      <p:sp>
        <p:nvSpPr>
          <p:cNvPr id="2" name="Rubrik 1"/>
          <p:cNvSpPr>
            <a:spLocks noGrp="1"/>
          </p:cNvSpPr>
          <p:nvPr>
            <p:ph type="title"/>
          </p:nvPr>
        </p:nvSpPr>
        <p:spPr>
          <a:xfrm>
            <a:off x="803844" y="687600"/>
            <a:ext cx="6828537" cy="1296144"/>
          </a:xfrm>
        </p:spPr>
        <p:txBody>
          <a:bodyPr/>
          <a:lstStyle/>
          <a:p>
            <a:r>
              <a:rPr lang="sv-SE" smtClean="0"/>
              <a:t>Klicka här för att ändra format</a:t>
            </a:r>
            <a:endParaRPr lang="sv-SE" dirty="0"/>
          </a:p>
        </p:txBody>
      </p:sp>
      <p:sp>
        <p:nvSpPr>
          <p:cNvPr id="4" name="Platshållare för datum 3"/>
          <p:cNvSpPr>
            <a:spLocks noGrp="1"/>
          </p:cNvSpPr>
          <p:nvPr>
            <p:ph type="dt" sz="half" idx="10"/>
          </p:nvPr>
        </p:nvSpPr>
        <p:spPr/>
        <p:txBody>
          <a:bodyPr/>
          <a:lstStyle/>
          <a:p>
            <a:fld id="{E270CA95-2364-4BB3-9515-0B5FDA4A91BC}" type="datetime1">
              <a:rPr lang="sv-SE" smtClean="0">
                <a:solidFill>
                  <a:srgbClr val="002B45"/>
                </a:solidFill>
              </a:rPr>
              <a:pPr/>
              <a:t>2018-05-24</a:t>
            </a:fld>
            <a:endParaRPr lang="sv-SE">
              <a:solidFill>
                <a:srgbClr val="002B45"/>
              </a:solidFill>
            </a:endParaRPr>
          </a:p>
        </p:txBody>
      </p:sp>
      <p:sp>
        <p:nvSpPr>
          <p:cNvPr id="5" name="Platshållare för sidfot 4"/>
          <p:cNvSpPr>
            <a:spLocks noGrp="1"/>
          </p:cNvSpPr>
          <p:nvPr>
            <p:ph type="ftr" sz="quarter" idx="11"/>
          </p:nvPr>
        </p:nvSpPr>
        <p:spPr/>
        <p:txBody>
          <a:bodyPr/>
          <a:lstStyle/>
          <a:p>
            <a:endParaRPr lang="sv-SE">
              <a:solidFill>
                <a:srgbClr val="002B45"/>
              </a:solidFill>
            </a:endParaRPr>
          </a:p>
        </p:txBody>
      </p:sp>
      <p:sp>
        <p:nvSpPr>
          <p:cNvPr id="6" name="Platshållare för bildnummer 5"/>
          <p:cNvSpPr>
            <a:spLocks noGrp="1"/>
          </p:cNvSpPr>
          <p:nvPr>
            <p:ph type="sldNum" sz="quarter" idx="12"/>
          </p:nvPr>
        </p:nvSpPr>
        <p:spPr/>
        <p:txBody>
          <a:bodyPr/>
          <a:lstStyle/>
          <a:p>
            <a:fld id="{F3A1DABF-CD59-47A1-8187-10F3203EF599}" type="slidenum">
              <a:rPr lang="sv-SE" smtClean="0">
                <a:solidFill>
                  <a:srgbClr val="002B45"/>
                </a:solidFill>
              </a:rPr>
              <a:pPr/>
              <a:t>‹#›</a:t>
            </a:fld>
            <a:endParaRPr lang="sv-SE">
              <a:solidFill>
                <a:srgbClr val="002B45"/>
              </a:solidFill>
            </a:endParaRPr>
          </a:p>
        </p:txBody>
      </p:sp>
      <p:sp>
        <p:nvSpPr>
          <p:cNvPr id="8" name="Platshållare för innehåll 7"/>
          <p:cNvSpPr>
            <a:spLocks noGrp="1"/>
          </p:cNvSpPr>
          <p:nvPr>
            <p:ph sz="quarter" idx="13"/>
          </p:nvPr>
        </p:nvSpPr>
        <p:spPr>
          <a:xfrm>
            <a:off x="801688" y="2139350"/>
            <a:ext cx="3410272" cy="3632799"/>
          </a:xfrm>
        </p:spPr>
        <p:txBody>
          <a:bodyPr/>
          <a:lstStyle>
            <a:lvl1pPr>
              <a:spcBef>
                <a:spcPts val="0"/>
              </a:spcBef>
              <a:defRPr sz="2600"/>
            </a:lvl1pPr>
            <a:lvl2pPr>
              <a:defRPr sz="2000"/>
            </a:lvl2pPr>
          </a:lstStyle>
          <a:p>
            <a:pPr lvl="0"/>
            <a:r>
              <a:rPr lang="sv-SE" smtClean="0"/>
              <a:t>Klicka här för att ändra format på bakgrundstexten</a:t>
            </a:r>
          </a:p>
          <a:p>
            <a:pPr lvl="1"/>
            <a:r>
              <a:rPr lang="sv-SE" smtClean="0"/>
              <a:t>Nivå två</a:t>
            </a:r>
          </a:p>
          <a:p>
            <a:pPr lvl="2"/>
            <a:r>
              <a:rPr lang="sv-SE" smtClean="0"/>
              <a:t>Nivå tre</a:t>
            </a:r>
          </a:p>
        </p:txBody>
      </p:sp>
      <p:sp>
        <p:nvSpPr>
          <p:cNvPr id="9" name="Platshållare för bild 8"/>
          <p:cNvSpPr>
            <a:spLocks noGrp="1"/>
          </p:cNvSpPr>
          <p:nvPr>
            <p:ph type="pic" sz="quarter" idx="14"/>
          </p:nvPr>
        </p:nvSpPr>
        <p:spPr>
          <a:xfrm>
            <a:off x="4325509" y="2127600"/>
            <a:ext cx="4818491" cy="3439984"/>
          </a:xfrm>
        </p:spPr>
        <p:txBody>
          <a:bodyPr/>
          <a:lstStyle>
            <a:lvl1pPr marL="0" indent="0">
              <a:buNone/>
              <a:defRPr b="0"/>
            </a:lvl1pPr>
          </a:lstStyle>
          <a:p>
            <a:r>
              <a:rPr lang="sv-SE" smtClean="0"/>
              <a:t>Klicka på ikonen för att lägga till en bild</a:t>
            </a:r>
            <a:endParaRPr lang="sv-SE"/>
          </a:p>
        </p:txBody>
      </p:sp>
      <p:sp>
        <p:nvSpPr>
          <p:cNvPr id="12" name="Platshållare för text 11"/>
          <p:cNvSpPr>
            <a:spLocks noGrp="1"/>
          </p:cNvSpPr>
          <p:nvPr>
            <p:ph type="body" sz="quarter" idx="15"/>
          </p:nvPr>
        </p:nvSpPr>
        <p:spPr>
          <a:xfrm>
            <a:off x="630239" y="5221275"/>
            <a:ext cx="3422236" cy="367200"/>
          </a:xfrm>
        </p:spPr>
        <p:txBody>
          <a:bodyPr anchor="b" anchorCtr="0"/>
          <a:lstStyle>
            <a:lvl1pPr marL="0" indent="0" algn="r">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Klicka här för att ändra format på bakgrundstexten</a:t>
            </a:r>
          </a:p>
        </p:txBody>
      </p:sp>
    </p:spTree>
    <p:extLst>
      <p:ext uri="{BB962C8B-B14F-4D97-AF65-F5344CB8AC3E}">
        <p14:creationId xmlns:p14="http://schemas.microsoft.com/office/powerpoint/2010/main" val="163708025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Rubrik, text och bild höger - 1">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fld id="{F11EF59E-B54D-43FC-8A47-F0095A0FE37C}" type="datetime1">
              <a:rPr lang="sv-SE" smtClean="0">
                <a:solidFill>
                  <a:srgbClr val="002B45"/>
                </a:solidFill>
              </a:rPr>
              <a:pPr/>
              <a:t>2018-05-24</a:t>
            </a:fld>
            <a:endParaRPr lang="sv-SE" dirty="0">
              <a:solidFill>
                <a:srgbClr val="002B45"/>
              </a:solidFill>
            </a:endParaRPr>
          </a:p>
        </p:txBody>
      </p:sp>
      <p:sp>
        <p:nvSpPr>
          <p:cNvPr id="4" name="Platshållare för sidfot 3"/>
          <p:cNvSpPr>
            <a:spLocks noGrp="1"/>
          </p:cNvSpPr>
          <p:nvPr>
            <p:ph type="ftr" sz="quarter" idx="11"/>
          </p:nvPr>
        </p:nvSpPr>
        <p:spPr/>
        <p:txBody>
          <a:bodyPr/>
          <a:lstStyle/>
          <a:p>
            <a:endParaRPr lang="sv-SE" dirty="0">
              <a:solidFill>
                <a:srgbClr val="002B45"/>
              </a:solidFill>
            </a:endParaRPr>
          </a:p>
        </p:txBody>
      </p:sp>
      <p:sp>
        <p:nvSpPr>
          <p:cNvPr id="5" name="Platshållare för bildnummer 4"/>
          <p:cNvSpPr>
            <a:spLocks noGrp="1"/>
          </p:cNvSpPr>
          <p:nvPr>
            <p:ph type="sldNum" sz="quarter" idx="12"/>
          </p:nvPr>
        </p:nvSpPr>
        <p:spPr/>
        <p:txBody>
          <a:bodyPr/>
          <a:lstStyle/>
          <a:p>
            <a:fld id="{F3A1DABF-CD59-47A1-8187-10F3203EF599}" type="slidenum">
              <a:rPr lang="sv-SE" smtClean="0">
                <a:solidFill>
                  <a:srgbClr val="002B45"/>
                </a:solidFill>
              </a:rPr>
              <a:pPr/>
              <a:t>‹#›</a:t>
            </a:fld>
            <a:endParaRPr lang="sv-SE" dirty="0">
              <a:solidFill>
                <a:srgbClr val="002B45"/>
              </a:solidFill>
            </a:endParaRPr>
          </a:p>
        </p:txBody>
      </p:sp>
      <p:sp>
        <p:nvSpPr>
          <p:cNvPr id="6" name="Rubrik 1"/>
          <p:cNvSpPr>
            <a:spLocks noGrp="1"/>
          </p:cNvSpPr>
          <p:nvPr>
            <p:ph type="title"/>
          </p:nvPr>
        </p:nvSpPr>
        <p:spPr>
          <a:xfrm>
            <a:off x="803844" y="687600"/>
            <a:ext cx="6828537" cy="1296144"/>
          </a:xfrm>
        </p:spPr>
        <p:txBody>
          <a:bodyPr/>
          <a:lstStyle/>
          <a:p>
            <a:r>
              <a:rPr lang="sv-SE" smtClean="0"/>
              <a:t>Klicka här för att ändra format</a:t>
            </a:r>
            <a:endParaRPr lang="sv-SE" dirty="0"/>
          </a:p>
        </p:txBody>
      </p:sp>
      <p:sp>
        <p:nvSpPr>
          <p:cNvPr id="7" name="Platshållare för innehåll 7"/>
          <p:cNvSpPr>
            <a:spLocks noGrp="1"/>
          </p:cNvSpPr>
          <p:nvPr>
            <p:ph sz="quarter" idx="13"/>
          </p:nvPr>
        </p:nvSpPr>
        <p:spPr>
          <a:xfrm>
            <a:off x="801688" y="2139350"/>
            <a:ext cx="3410272" cy="3632799"/>
          </a:xfrm>
        </p:spPr>
        <p:txBody>
          <a:bodyPr/>
          <a:lstStyle>
            <a:lvl1pPr marL="0" marR="0" indent="0" algn="l" defTabSz="914400" rtl="0" eaLnBrk="1" fontAlgn="auto" latinLnBrk="0" hangingPunct="1">
              <a:lnSpc>
                <a:spcPct val="100000"/>
              </a:lnSpc>
              <a:spcBef>
                <a:spcPts val="800"/>
              </a:spcBef>
              <a:spcAft>
                <a:spcPts val="800"/>
              </a:spcAft>
              <a:buClrTx/>
              <a:buSzPct val="115000"/>
              <a:buFont typeface="Century Gothic" pitchFamily="34" charset="0"/>
              <a:buNone/>
              <a:tabLst/>
              <a:defRPr sz="2600"/>
            </a:lvl1pPr>
            <a:lvl2pPr>
              <a:defRPr sz="2000"/>
            </a:lvl2pPr>
          </a:lstStyle>
          <a:p>
            <a:pPr marL="0" marR="0" lvl="0" indent="0" algn="l" defTabSz="914400" rtl="0" eaLnBrk="1" fontAlgn="auto" latinLnBrk="0" hangingPunct="1">
              <a:lnSpc>
                <a:spcPct val="100000"/>
              </a:lnSpc>
              <a:spcBef>
                <a:spcPts val="800"/>
              </a:spcBef>
              <a:spcAft>
                <a:spcPts val="800"/>
              </a:spcAft>
              <a:buClrTx/>
              <a:buSzPct val="115000"/>
              <a:buFont typeface="Century Gothic" pitchFamily="34" charset="0"/>
              <a:buNone/>
              <a:tabLst/>
              <a:defRPr/>
            </a:pPr>
            <a:r>
              <a:rPr lang="sv-SE" smtClean="0"/>
              <a:t>Klicka här för att ändra format på bakgrundstexten</a:t>
            </a:r>
          </a:p>
          <a:p>
            <a:pPr marL="0" marR="0" lvl="1" indent="0" algn="l" defTabSz="914400" rtl="0" eaLnBrk="1" fontAlgn="auto" latinLnBrk="0" hangingPunct="1">
              <a:lnSpc>
                <a:spcPct val="100000"/>
              </a:lnSpc>
              <a:spcBef>
                <a:spcPts val="800"/>
              </a:spcBef>
              <a:spcAft>
                <a:spcPts val="800"/>
              </a:spcAft>
              <a:buClrTx/>
              <a:buSzPct val="115000"/>
              <a:buFont typeface="Century Gothic" pitchFamily="34" charset="0"/>
              <a:buNone/>
              <a:tabLst/>
              <a:defRPr/>
            </a:pPr>
            <a:r>
              <a:rPr lang="sv-SE" smtClean="0"/>
              <a:t>Nivå två</a:t>
            </a:r>
          </a:p>
        </p:txBody>
      </p:sp>
      <p:sp>
        <p:nvSpPr>
          <p:cNvPr id="8" name="Platshållare för bild 8"/>
          <p:cNvSpPr>
            <a:spLocks noGrp="1"/>
          </p:cNvSpPr>
          <p:nvPr>
            <p:ph type="pic" sz="quarter" idx="14"/>
          </p:nvPr>
        </p:nvSpPr>
        <p:spPr>
          <a:xfrm>
            <a:off x="4325509" y="2127600"/>
            <a:ext cx="3481397" cy="3439984"/>
          </a:xfrm>
        </p:spPr>
        <p:txBody>
          <a:bodyPr/>
          <a:lstStyle>
            <a:lvl1pPr marL="0" indent="0">
              <a:buNone/>
              <a:defRPr b="0"/>
            </a:lvl1pPr>
          </a:lstStyle>
          <a:p>
            <a:r>
              <a:rPr lang="sv-SE" smtClean="0"/>
              <a:t>Klicka på ikonen för att lägga till en bild</a:t>
            </a:r>
            <a:endParaRPr lang="sv-SE"/>
          </a:p>
        </p:txBody>
      </p:sp>
      <p:sp>
        <p:nvSpPr>
          <p:cNvPr id="9" name="Platshållare för text 11"/>
          <p:cNvSpPr>
            <a:spLocks noGrp="1"/>
          </p:cNvSpPr>
          <p:nvPr>
            <p:ph type="body" sz="quarter" idx="15"/>
          </p:nvPr>
        </p:nvSpPr>
        <p:spPr>
          <a:xfrm>
            <a:off x="630239" y="5221275"/>
            <a:ext cx="3422236" cy="367200"/>
          </a:xfrm>
        </p:spPr>
        <p:txBody>
          <a:bodyPr anchor="b" anchorCtr="0"/>
          <a:lstStyle>
            <a:lvl1pPr marL="0" indent="0" algn="r">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Klicka här för att ändra format på bakgrundstexten</a:t>
            </a:r>
          </a:p>
        </p:txBody>
      </p:sp>
    </p:spTree>
    <p:extLst>
      <p:ext uri="{BB962C8B-B14F-4D97-AF65-F5344CB8AC3E}">
        <p14:creationId xmlns:p14="http://schemas.microsoft.com/office/powerpoint/2010/main" val="125995301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Rubrik, text och bild höger - 2">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fld id="{AA4466F6-D3A0-467E-B5CC-87F9DA92034D}" type="datetime1">
              <a:rPr lang="sv-SE" smtClean="0">
                <a:solidFill>
                  <a:srgbClr val="002B45"/>
                </a:solidFill>
              </a:rPr>
              <a:pPr/>
              <a:t>2018-05-24</a:t>
            </a:fld>
            <a:endParaRPr lang="sv-SE" dirty="0">
              <a:solidFill>
                <a:srgbClr val="002B45"/>
              </a:solidFill>
            </a:endParaRPr>
          </a:p>
        </p:txBody>
      </p:sp>
      <p:sp>
        <p:nvSpPr>
          <p:cNvPr id="4" name="Platshållare för sidfot 3"/>
          <p:cNvSpPr>
            <a:spLocks noGrp="1"/>
          </p:cNvSpPr>
          <p:nvPr>
            <p:ph type="ftr" sz="quarter" idx="11"/>
          </p:nvPr>
        </p:nvSpPr>
        <p:spPr/>
        <p:txBody>
          <a:bodyPr/>
          <a:lstStyle/>
          <a:p>
            <a:endParaRPr lang="sv-SE" dirty="0">
              <a:solidFill>
                <a:srgbClr val="002B45"/>
              </a:solidFill>
            </a:endParaRPr>
          </a:p>
        </p:txBody>
      </p:sp>
      <p:sp>
        <p:nvSpPr>
          <p:cNvPr id="5" name="Platshållare för bildnummer 4"/>
          <p:cNvSpPr>
            <a:spLocks noGrp="1"/>
          </p:cNvSpPr>
          <p:nvPr>
            <p:ph type="sldNum" sz="quarter" idx="12"/>
          </p:nvPr>
        </p:nvSpPr>
        <p:spPr/>
        <p:txBody>
          <a:bodyPr/>
          <a:lstStyle/>
          <a:p>
            <a:fld id="{F3A1DABF-CD59-47A1-8187-10F3203EF599}" type="slidenum">
              <a:rPr lang="sv-SE" smtClean="0">
                <a:solidFill>
                  <a:srgbClr val="002B45"/>
                </a:solidFill>
              </a:rPr>
              <a:pPr/>
              <a:t>‹#›</a:t>
            </a:fld>
            <a:endParaRPr lang="sv-SE" dirty="0">
              <a:solidFill>
                <a:srgbClr val="002B45"/>
              </a:solidFill>
            </a:endParaRPr>
          </a:p>
        </p:txBody>
      </p:sp>
      <p:sp>
        <p:nvSpPr>
          <p:cNvPr id="6" name="Rubrik 1"/>
          <p:cNvSpPr>
            <a:spLocks noGrp="1"/>
          </p:cNvSpPr>
          <p:nvPr>
            <p:ph type="title"/>
          </p:nvPr>
        </p:nvSpPr>
        <p:spPr>
          <a:xfrm>
            <a:off x="803844" y="687600"/>
            <a:ext cx="6828537" cy="1296144"/>
          </a:xfrm>
        </p:spPr>
        <p:txBody>
          <a:bodyPr/>
          <a:lstStyle/>
          <a:p>
            <a:r>
              <a:rPr lang="sv-SE" smtClean="0"/>
              <a:t>Klicka här för att ändra format</a:t>
            </a:r>
            <a:endParaRPr lang="sv-SE" dirty="0"/>
          </a:p>
        </p:txBody>
      </p:sp>
      <p:sp>
        <p:nvSpPr>
          <p:cNvPr id="7" name="Platshållare för innehåll 7"/>
          <p:cNvSpPr>
            <a:spLocks noGrp="1"/>
          </p:cNvSpPr>
          <p:nvPr>
            <p:ph sz="quarter" idx="13"/>
          </p:nvPr>
        </p:nvSpPr>
        <p:spPr>
          <a:xfrm>
            <a:off x="801688" y="2139350"/>
            <a:ext cx="3410272" cy="3632799"/>
          </a:xfrm>
        </p:spPr>
        <p:txBody>
          <a:bodyPr/>
          <a:lstStyle>
            <a:lvl1pPr marL="0" marR="0" indent="0" algn="l" defTabSz="914400" rtl="0" eaLnBrk="1" fontAlgn="auto" latinLnBrk="0" hangingPunct="1">
              <a:lnSpc>
                <a:spcPct val="100000"/>
              </a:lnSpc>
              <a:spcBef>
                <a:spcPts val="800"/>
              </a:spcBef>
              <a:spcAft>
                <a:spcPts val="800"/>
              </a:spcAft>
              <a:buClrTx/>
              <a:buSzPct val="115000"/>
              <a:buFont typeface="Century Gothic" pitchFamily="34" charset="0"/>
              <a:buNone/>
              <a:tabLst/>
              <a:defRPr sz="2000"/>
            </a:lvl1pPr>
            <a:lvl2pPr>
              <a:defRPr sz="2000"/>
            </a:lvl2pPr>
          </a:lstStyle>
          <a:p>
            <a:pPr marL="0" marR="0" lvl="0" indent="0" algn="l" defTabSz="914400" rtl="0" eaLnBrk="1" fontAlgn="auto" latinLnBrk="0" hangingPunct="1">
              <a:lnSpc>
                <a:spcPct val="100000"/>
              </a:lnSpc>
              <a:spcBef>
                <a:spcPts val="800"/>
              </a:spcBef>
              <a:spcAft>
                <a:spcPts val="800"/>
              </a:spcAft>
              <a:buClrTx/>
              <a:buSzPct val="115000"/>
              <a:buFont typeface="Century Gothic" pitchFamily="34" charset="0"/>
              <a:buNone/>
              <a:tabLst/>
              <a:defRPr/>
            </a:pPr>
            <a:r>
              <a:rPr lang="sv-SE" smtClean="0"/>
              <a:t>Klicka här för att ändra format på bakgrundstexten</a:t>
            </a:r>
          </a:p>
          <a:p>
            <a:pPr marL="0" marR="0" lvl="1" indent="0" algn="l" defTabSz="914400" rtl="0" eaLnBrk="1" fontAlgn="auto" latinLnBrk="0" hangingPunct="1">
              <a:lnSpc>
                <a:spcPct val="100000"/>
              </a:lnSpc>
              <a:spcBef>
                <a:spcPts val="800"/>
              </a:spcBef>
              <a:spcAft>
                <a:spcPts val="800"/>
              </a:spcAft>
              <a:buClrTx/>
              <a:buSzPct val="115000"/>
              <a:buFont typeface="Century Gothic" pitchFamily="34" charset="0"/>
              <a:buNone/>
              <a:tabLst/>
              <a:defRPr/>
            </a:pPr>
            <a:r>
              <a:rPr lang="sv-SE" smtClean="0"/>
              <a:t>Nivå två</a:t>
            </a:r>
          </a:p>
        </p:txBody>
      </p:sp>
      <p:sp>
        <p:nvSpPr>
          <p:cNvPr id="8" name="Platshållare för bild 8"/>
          <p:cNvSpPr>
            <a:spLocks noGrp="1"/>
          </p:cNvSpPr>
          <p:nvPr>
            <p:ph type="pic" sz="quarter" idx="14"/>
          </p:nvPr>
        </p:nvSpPr>
        <p:spPr>
          <a:xfrm>
            <a:off x="4325509" y="2127600"/>
            <a:ext cx="3481397" cy="3439984"/>
          </a:xfrm>
        </p:spPr>
        <p:txBody>
          <a:bodyPr/>
          <a:lstStyle>
            <a:lvl1pPr marL="0" indent="0">
              <a:buNone/>
              <a:defRPr b="0"/>
            </a:lvl1pPr>
          </a:lstStyle>
          <a:p>
            <a:r>
              <a:rPr lang="sv-SE" smtClean="0"/>
              <a:t>Klicka på ikonen för att lägga till en bild</a:t>
            </a:r>
            <a:endParaRPr lang="sv-SE"/>
          </a:p>
        </p:txBody>
      </p:sp>
      <p:sp>
        <p:nvSpPr>
          <p:cNvPr id="9" name="Platshållare för text 11"/>
          <p:cNvSpPr>
            <a:spLocks noGrp="1"/>
          </p:cNvSpPr>
          <p:nvPr>
            <p:ph type="body" sz="quarter" idx="15"/>
          </p:nvPr>
        </p:nvSpPr>
        <p:spPr>
          <a:xfrm>
            <a:off x="630239" y="5221275"/>
            <a:ext cx="3422236" cy="367200"/>
          </a:xfrm>
        </p:spPr>
        <p:txBody>
          <a:bodyPr anchor="b" anchorCtr="0"/>
          <a:lstStyle>
            <a:lvl1pPr marL="0" indent="0" algn="r">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Klicka här för att ändra format på bakgrundstexten</a:t>
            </a:r>
          </a:p>
        </p:txBody>
      </p:sp>
    </p:spTree>
    <p:extLst>
      <p:ext uri="{BB962C8B-B14F-4D97-AF65-F5344CB8AC3E}">
        <p14:creationId xmlns:p14="http://schemas.microsoft.com/office/powerpoint/2010/main" val="43604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itatsida">
    <p:spTree>
      <p:nvGrpSpPr>
        <p:cNvPr id="1" name=""/>
        <p:cNvGrpSpPr/>
        <p:nvPr/>
      </p:nvGrpSpPr>
      <p:grpSpPr>
        <a:xfrm>
          <a:off x="0" y="0"/>
          <a:ext cx="0" cy="0"/>
          <a:chOff x="0" y="0"/>
          <a:chExt cx="0" cy="0"/>
        </a:xfrm>
      </p:grpSpPr>
      <p:sp>
        <p:nvSpPr>
          <p:cNvPr id="2" name="Rubrik 1"/>
          <p:cNvSpPr>
            <a:spLocks noGrp="1"/>
          </p:cNvSpPr>
          <p:nvPr>
            <p:ph type="title"/>
          </p:nvPr>
        </p:nvSpPr>
        <p:spPr>
          <a:xfrm>
            <a:off x="801688" y="687600"/>
            <a:ext cx="6951600" cy="1296144"/>
          </a:xfrm>
        </p:spPr>
        <p:txBody>
          <a:bodyPr/>
          <a:lstStyle/>
          <a:p>
            <a:r>
              <a:rPr lang="sv-SE" smtClean="0"/>
              <a:t>Klicka här för att ändra format</a:t>
            </a:r>
            <a:endParaRPr lang="sv-SE" dirty="0"/>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F3A1DABF-CD59-47A1-8187-10F3203EF599}" type="slidenum">
              <a:rPr lang="sv-SE" smtClean="0"/>
              <a:t>‹#›</a:t>
            </a:fld>
            <a:endParaRPr lang="sv-SE"/>
          </a:p>
        </p:txBody>
      </p:sp>
      <p:sp>
        <p:nvSpPr>
          <p:cNvPr id="8" name="Platshållare för innehåll 7"/>
          <p:cNvSpPr>
            <a:spLocks noGrp="1"/>
          </p:cNvSpPr>
          <p:nvPr>
            <p:ph sz="quarter" idx="13"/>
          </p:nvPr>
        </p:nvSpPr>
        <p:spPr>
          <a:xfrm>
            <a:off x="4355976" y="2060206"/>
            <a:ext cx="3405312" cy="3708400"/>
          </a:xfrm>
        </p:spPr>
        <p:txBody>
          <a:bodyPr/>
          <a:lstStyle>
            <a:lvl1pPr>
              <a:spcBef>
                <a:spcPts val="800"/>
              </a:spcBef>
              <a:defRPr sz="2600" b="0"/>
            </a:lvl1pPr>
            <a:lvl2pPr>
              <a:defRPr sz="2000"/>
            </a:lvl2pPr>
            <a:lvl3pPr>
              <a:defRPr sz="1600"/>
            </a:lvl3pPr>
            <a:lvl4pPr>
              <a:defRPr sz="1400"/>
            </a:lvl4pPr>
            <a:lvl5pPr marL="927100" indent="0">
              <a:buNone/>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10" name="Platshållare för text 9"/>
          <p:cNvSpPr>
            <a:spLocks noGrp="1"/>
          </p:cNvSpPr>
          <p:nvPr>
            <p:ph type="body" sz="quarter" idx="14" hasCustomPrompt="1"/>
          </p:nvPr>
        </p:nvSpPr>
        <p:spPr>
          <a:xfrm>
            <a:off x="0" y="2113906"/>
            <a:ext cx="4067175" cy="3455988"/>
          </a:xfrm>
          <a:solidFill>
            <a:schemeClr val="accent4"/>
          </a:solidFill>
          <a:ln>
            <a:noFill/>
          </a:ln>
        </p:spPr>
        <p:txBody>
          <a:bodyPr lIns="180000" tIns="180000" rIns="180000" bIns="180000" anchor="ctr" anchorCtr="1"/>
          <a:lstStyle>
            <a:lvl1pPr marL="0" indent="0" algn="ctr">
              <a:buNone/>
              <a:defRPr sz="2600" b="0" i="1">
                <a:solidFill>
                  <a:srgbClr val="FFFFFF"/>
                </a:solidFill>
              </a:defRPr>
            </a:lvl1pPr>
            <a:lvl2pPr>
              <a:defRPr sz="3000" b="0" i="1">
                <a:solidFill>
                  <a:srgbClr val="E6C99B"/>
                </a:solidFill>
              </a:defRPr>
            </a:lvl2pPr>
            <a:lvl3pPr>
              <a:defRPr sz="3000" b="0" i="1">
                <a:solidFill>
                  <a:srgbClr val="E6C99B"/>
                </a:solidFill>
              </a:defRPr>
            </a:lvl3pPr>
            <a:lvl4pPr>
              <a:defRPr sz="3000" b="0" i="1">
                <a:solidFill>
                  <a:srgbClr val="E6C99B"/>
                </a:solidFill>
              </a:defRPr>
            </a:lvl4pPr>
            <a:lvl5pPr>
              <a:defRPr sz="3000" b="0" i="1">
                <a:solidFill>
                  <a:srgbClr val="E6C99B"/>
                </a:solidFill>
              </a:defRPr>
            </a:lvl5pPr>
          </a:lstStyle>
          <a:p>
            <a:pPr lvl="0"/>
            <a:r>
              <a:rPr lang="sv-SE" dirty="0" smtClean="0"/>
              <a:t>Klicka här för att </a:t>
            </a:r>
            <a:br>
              <a:rPr lang="sv-SE" dirty="0" smtClean="0"/>
            </a:br>
            <a:r>
              <a:rPr lang="sv-SE" dirty="0" smtClean="0"/>
              <a:t>ändra format på bakgrundstexten</a:t>
            </a:r>
          </a:p>
        </p:txBody>
      </p:sp>
    </p:spTree>
    <p:extLst>
      <p:ext uri="{BB962C8B-B14F-4D97-AF65-F5344CB8AC3E}">
        <p14:creationId xmlns:p14="http://schemas.microsoft.com/office/powerpoint/2010/main" val="306351823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Rubrik, text och stor bild höger - 1">
    <p:spTree>
      <p:nvGrpSpPr>
        <p:cNvPr id="1" name=""/>
        <p:cNvGrpSpPr/>
        <p:nvPr/>
      </p:nvGrpSpPr>
      <p:grpSpPr>
        <a:xfrm>
          <a:off x="0" y="0"/>
          <a:ext cx="0" cy="0"/>
          <a:chOff x="0" y="0"/>
          <a:chExt cx="0" cy="0"/>
        </a:xfrm>
      </p:grpSpPr>
      <p:sp>
        <p:nvSpPr>
          <p:cNvPr id="2" name="Rubrik 1"/>
          <p:cNvSpPr>
            <a:spLocks noGrp="1"/>
          </p:cNvSpPr>
          <p:nvPr>
            <p:ph type="title"/>
          </p:nvPr>
        </p:nvSpPr>
        <p:spPr>
          <a:xfrm>
            <a:off x="803844" y="687600"/>
            <a:ext cx="6828537" cy="1296144"/>
          </a:xfrm>
        </p:spPr>
        <p:txBody>
          <a:bodyPr/>
          <a:lstStyle/>
          <a:p>
            <a:r>
              <a:rPr lang="sv-SE" smtClean="0"/>
              <a:t>Klicka här för att ändra format</a:t>
            </a:r>
            <a:endParaRPr lang="sv-SE" dirty="0"/>
          </a:p>
        </p:txBody>
      </p:sp>
      <p:sp>
        <p:nvSpPr>
          <p:cNvPr id="4" name="Platshållare för datum 3"/>
          <p:cNvSpPr>
            <a:spLocks noGrp="1"/>
          </p:cNvSpPr>
          <p:nvPr>
            <p:ph type="dt" sz="half" idx="10"/>
          </p:nvPr>
        </p:nvSpPr>
        <p:spPr/>
        <p:txBody>
          <a:bodyPr/>
          <a:lstStyle/>
          <a:p>
            <a:fld id="{31B5A557-3F09-499A-A76B-51C08045E44A}" type="datetime1">
              <a:rPr lang="sv-SE" smtClean="0">
                <a:solidFill>
                  <a:srgbClr val="002B45"/>
                </a:solidFill>
              </a:rPr>
              <a:pPr/>
              <a:t>2018-05-24</a:t>
            </a:fld>
            <a:endParaRPr lang="sv-SE">
              <a:solidFill>
                <a:srgbClr val="002B45"/>
              </a:solidFill>
            </a:endParaRPr>
          </a:p>
        </p:txBody>
      </p:sp>
      <p:sp>
        <p:nvSpPr>
          <p:cNvPr id="5" name="Platshållare för sidfot 4"/>
          <p:cNvSpPr>
            <a:spLocks noGrp="1"/>
          </p:cNvSpPr>
          <p:nvPr>
            <p:ph type="ftr" sz="quarter" idx="11"/>
          </p:nvPr>
        </p:nvSpPr>
        <p:spPr/>
        <p:txBody>
          <a:bodyPr/>
          <a:lstStyle/>
          <a:p>
            <a:endParaRPr lang="sv-SE">
              <a:solidFill>
                <a:srgbClr val="002B45"/>
              </a:solidFill>
            </a:endParaRPr>
          </a:p>
        </p:txBody>
      </p:sp>
      <p:sp>
        <p:nvSpPr>
          <p:cNvPr id="6" name="Platshållare för bildnummer 5"/>
          <p:cNvSpPr>
            <a:spLocks noGrp="1"/>
          </p:cNvSpPr>
          <p:nvPr>
            <p:ph type="sldNum" sz="quarter" idx="12"/>
          </p:nvPr>
        </p:nvSpPr>
        <p:spPr/>
        <p:txBody>
          <a:bodyPr/>
          <a:lstStyle/>
          <a:p>
            <a:fld id="{F3A1DABF-CD59-47A1-8187-10F3203EF599}" type="slidenum">
              <a:rPr lang="sv-SE" smtClean="0">
                <a:solidFill>
                  <a:srgbClr val="002B45"/>
                </a:solidFill>
              </a:rPr>
              <a:pPr/>
              <a:t>‹#›</a:t>
            </a:fld>
            <a:endParaRPr lang="sv-SE">
              <a:solidFill>
                <a:srgbClr val="002B45"/>
              </a:solidFill>
            </a:endParaRPr>
          </a:p>
        </p:txBody>
      </p:sp>
      <p:sp>
        <p:nvSpPr>
          <p:cNvPr id="9" name="Platshållare för bild 8"/>
          <p:cNvSpPr>
            <a:spLocks noGrp="1"/>
          </p:cNvSpPr>
          <p:nvPr>
            <p:ph type="pic" sz="quarter" idx="14"/>
          </p:nvPr>
        </p:nvSpPr>
        <p:spPr>
          <a:xfrm>
            <a:off x="4325509" y="2127600"/>
            <a:ext cx="4818491" cy="3439984"/>
          </a:xfrm>
        </p:spPr>
        <p:txBody>
          <a:bodyPr/>
          <a:lstStyle>
            <a:lvl1pPr marL="0" indent="0">
              <a:buNone/>
              <a:defRPr b="0"/>
            </a:lvl1pPr>
          </a:lstStyle>
          <a:p>
            <a:r>
              <a:rPr lang="sv-SE" smtClean="0"/>
              <a:t>Klicka på ikonen för att lägga till en bild</a:t>
            </a:r>
            <a:endParaRPr lang="sv-SE"/>
          </a:p>
        </p:txBody>
      </p:sp>
      <p:sp>
        <p:nvSpPr>
          <p:cNvPr id="12" name="Platshållare för text 11"/>
          <p:cNvSpPr>
            <a:spLocks noGrp="1"/>
          </p:cNvSpPr>
          <p:nvPr>
            <p:ph type="body" sz="quarter" idx="15"/>
          </p:nvPr>
        </p:nvSpPr>
        <p:spPr>
          <a:xfrm>
            <a:off x="630239" y="5221275"/>
            <a:ext cx="3422236" cy="367200"/>
          </a:xfrm>
        </p:spPr>
        <p:txBody>
          <a:bodyPr anchor="b" anchorCtr="0"/>
          <a:lstStyle>
            <a:lvl1pPr marL="0" indent="0" algn="r">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Klicka här för att ändra format på bakgrundstexten</a:t>
            </a:r>
          </a:p>
        </p:txBody>
      </p:sp>
      <p:sp>
        <p:nvSpPr>
          <p:cNvPr id="7" name="Platshållare för text 6"/>
          <p:cNvSpPr>
            <a:spLocks noGrp="1"/>
          </p:cNvSpPr>
          <p:nvPr>
            <p:ph type="body" sz="quarter" idx="16"/>
          </p:nvPr>
        </p:nvSpPr>
        <p:spPr>
          <a:xfrm>
            <a:off x="801688" y="2130425"/>
            <a:ext cx="3252727" cy="3054050"/>
          </a:xfrm>
        </p:spPr>
        <p:txBody>
          <a:bodyPr/>
          <a:lstStyle>
            <a:lvl1pPr marL="0" indent="0">
              <a:buNone/>
              <a:defRPr sz="2600" b="1"/>
            </a:lvl1pPr>
            <a:lvl2pPr marL="285750" indent="0">
              <a:buNone/>
              <a:defRPr/>
            </a:lvl2pPr>
            <a:lvl3pPr marL="539750" indent="0">
              <a:buNone/>
              <a:defRPr/>
            </a:lvl3pPr>
            <a:lvl4pPr marL="723900" indent="0">
              <a:buNone/>
              <a:defRPr/>
            </a:lvl4pPr>
            <a:lvl5pPr marL="927100" indent="0">
              <a:buNone/>
              <a:defRPr/>
            </a:lvl5pPr>
          </a:lstStyle>
          <a:p>
            <a:pPr lvl="0"/>
            <a:r>
              <a:rPr lang="sv-SE" smtClean="0"/>
              <a:t>Klicka här för att ändra format på bakgrundstexten</a:t>
            </a:r>
          </a:p>
        </p:txBody>
      </p:sp>
    </p:spTree>
    <p:extLst>
      <p:ext uri="{BB962C8B-B14F-4D97-AF65-F5344CB8AC3E}">
        <p14:creationId xmlns:p14="http://schemas.microsoft.com/office/powerpoint/2010/main" val="110607498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Rubrik, text och stor bild höger - 2">
    <p:spTree>
      <p:nvGrpSpPr>
        <p:cNvPr id="1" name=""/>
        <p:cNvGrpSpPr/>
        <p:nvPr/>
      </p:nvGrpSpPr>
      <p:grpSpPr>
        <a:xfrm>
          <a:off x="0" y="0"/>
          <a:ext cx="0" cy="0"/>
          <a:chOff x="0" y="0"/>
          <a:chExt cx="0" cy="0"/>
        </a:xfrm>
      </p:grpSpPr>
      <p:sp>
        <p:nvSpPr>
          <p:cNvPr id="2" name="Rubrik 1"/>
          <p:cNvSpPr>
            <a:spLocks noGrp="1"/>
          </p:cNvSpPr>
          <p:nvPr>
            <p:ph type="title"/>
          </p:nvPr>
        </p:nvSpPr>
        <p:spPr>
          <a:xfrm>
            <a:off x="803844" y="687600"/>
            <a:ext cx="6828537" cy="1296144"/>
          </a:xfrm>
        </p:spPr>
        <p:txBody>
          <a:bodyPr/>
          <a:lstStyle/>
          <a:p>
            <a:r>
              <a:rPr lang="sv-SE" smtClean="0"/>
              <a:t>Klicka här för att ändra format</a:t>
            </a:r>
            <a:endParaRPr lang="sv-SE" dirty="0"/>
          </a:p>
        </p:txBody>
      </p:sp>
      <p:sp>
        <p:nvSpPr>
          <p:cNvPr id="4" name="Platshållare för datum 3"/>
          <p:cNvSpPr>
            <a:spLocks noGrp="1"/>
          </p:cNvSpPr>
          <p:nvPr>
            <p:ph type="dt" sz="half" idx="10"/>
          </p:nvPr>
        </p:nvSpPr>
        <p:spPr/>
        <p:txBody>
          <a:bodyPr/>
          <a:lstStyle/>
          <a:p>
            <a:fld id="{635AB565-6A9F-40A6-BDB6-1EF5218C91C6}" type="datetime1">
              <a:rPr lang="sv-SE" smtClean="0">
                <a:solidFill>
                  <a:srgbClr val="002B45"/>
                </a:solidFill>
              </a:rPr>
              <a:pPr/>
              <a:t>2018-05-24</a:t>
            </a:fld>
            <a:endParaRPr lang="sv-SE">
              <a:solidFill>
                <a:srgbClr val="002B45"/>
              </a:solidFill>
            </a:endParaRPr>
          </a:p>
        </p:txBody>
      </p:sp>
      <p:sp>
        <p:nvSpPr>
          <p:cNvPr id="5" name="Platshållare för sidfot 4"/>
          <p:cNvSpPr>
            <a:spLocks noGrp="1"/>
          </p:cNvSpPr>
          <p:nvPr>
            <p:ph type="ftr" sz="quarter" idx="11"/>
          </p:nvPr>
        </p:nvSpPr>
        <p:spPr/>
        <p:txBody>
          <a:bodyPr/>
          <a:lstStyle/>
          <a:p>
            <a:endParaRPr lang="sv-SE">
              <a:solidFill>
                <a:srgbClr val="002B45"/>
              </a:solidFill>
            </a:endParaRPr>
          </a:p>
        </p:txBody>
      </p:sp>
      <p:sp>
        <p:nvSpPr>
          <p:cNvPr id="6" name="Platshållare för bildnummer 5"/>
          <p:cNvSpPr>
            <a:spLocks noGrp="1"/>
          </p:cNvSpPr>
          <p:nvPr>
            <p:ph type="sldNum" sz="quarter" idx="12"/>
          </p:nvPr>
        </p:nvSpPr>
        <p:spPr/>
        <p:txBody>
          <a:bodyPr/>
          <a:lstStyle/>
          <a:p>
            <a:fld id="{F3A1DABF-CD59-47A1-8187-10F3203EF599}" type="slidenum">
              <a:rPr lang="sv-SE" smtClean="0">
                <a:solidFill>
                  <a:srgbClr val="002B45"/>
                </a:solidFill>
              </a:rPr>
              <a:pPr/>
              <a:t>‹#›</a:t>
            </a:fld>
            <a:endParaRPr lang="sv-SE">
              <a:solidFill>
                <a:srgbClr val="002B45"/>
              </a:solidFill>
            </a:endParaRPr>
          </a:p>
        </p:txBody>
      </p:sp>
      <p:sp>
        <p:nvSpPr>
          <p:cNvPr id="9" name="Platshållare för bild 8"/>
          <p:cNvSpPr>
            <a:spLocks noGrp="1"/>
          </p:cNvSpPr>
          <p:nvPr>
            <p:ph type="pic" sz="quarter" idx="14"/>
          </p:nvPr>
        </p:nvSpPr>
        <p:spPr>
          <a:xfrm>
            <a:off x="4325509" y="2127600"/>
            <a:ext cx="4818491" cy="3439984"/>
          </a:xfrm>
        </p:spPr>
        <p:txBody>
          <a:bodyPr/>
          <a:lstStyle>
            <a:lvl1pPr marL="0" indent="0">
              <a:buNone/>
              <a:defRPr b="0"/>
            </a:lvl1pPr>
          </a:lstStyle>
          <a:p>
            <a:r>
              <a:rPr lang="sv-SE" smtClean="0"/>
              <a:t>Klicka på ikonen för att lägga till en bild</a:t>
            </a:r>
            <a:endParaRPr lang="sv-SE"/>
          </a:p>
        </p:txBody>
      </p:sp>
      <p:sp>
        <p:nvSpPr>
          <p:cNvPr id="12" name="Platshållare för text 11"/>
          <p:cNvSpPr>
            <a:spLocks noGrp="1"/>
          </p:cNvSpPr>
          <p:nvPr>
            <p:ph type="body" sz="quarter" idx="15"/>
          </p:nvPr>
        </p:nvSpPr>
        <p:spPr>
          <a:xfrm>
            <a:off x="630239" y="5221275"/>
            <a:ext cx="3422236" cy="367200"/>
          </a:xfrm>
        </p:spPr>
        <p:txBody>
          <a:bodyPr anchor="b" anchorCtr="0"/>
          <a:lstStyle>
            <a:lvl1pPr marL="0" indent="0" algn="r">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Klicka här för att ändra format på bakgrundstexten</a:t>
            </a:r>
          </a:p>
        </p:txBody>
      </p:sp>
      <p:sp>
        <p:nvSpPr>
          <p:cNvPr id="10" name="Platshållare för innehåll 7"/>
          <p:cNvSpPr>
            <a:spLocks noGrp="1"/>
          </p:cNvSpPr>
          <p:nvPr>
            <p:ph sz="quarter" idx="13"/>
          </p:nvPr>
        </p:nvSpPr>
        <p:spPr>
          <a:xfrm>
            <a:off x="801688" y="2139350"/>
            <a:ext cx="3410272" cy="3632799"/>
          </a:xfrm>
        </p:spPr>
        <p:txBody>
          <a:bodyPr/>
          <a:lstStyle>
            <a:lvl1pPr marL="0" marR="0" indent="0" algn="l" defTabSz="914400" rtl="0" eaLnBrk="1" fontAlgn="auto" latinLnBrk="0" hangingPunct="1">
              <a:lnSpc>
                <a:spcPct val="100000"/>
              </a:lnSpc>
              <a:spcBef>
                <a:spcPts val="800"/>
              </a:spcBef>
              <a:spcAft>
                <a:spcPts val="800"/>
              </a:spcAft>
              <a:buClrTx/>
              <a:buSzPct val="115000"/>
              <a:buFont typeface="Century Gothic" pitchFamily="34" charset="0"/>
              <a:buNone/>
              <a:tabLst/>
              <a:defRPr sz="2000"/>
            </a:lvl1pPr>
            <a:lvl2pPr>
              <a:defRPr sz="2000"/>
            </a:lvl2pPr>
          </a:lstStyle>
          <a:p>
            <a:pPr marL="0" marR="0" lvl="0" indent="0" algn="l" defTabSz="914400" rtl="0" eaLnBrk="1" fontAlgn="auto" latinLnBrk="0" hangingPunct="1">
              <a:lnSpc>
                <a:spcPct val="100000"/>
              </a:lnSpc>
              <a:spcBef>
                <a:spcPts val="800"/>
              </a:spcBef>
              <a:spcAft>
                <a:spcPts val="800"/>
              </a:spcAft>
              <a:buClrTx/>
              <a:buSzPct val="115000"/>
              <a:buFont typeface="Century Gothic" pitchFamily="34" charset="0"/>
              <a:buNone/>
              <a:tabLst/>
              <a:defRPr/>
            </a:pPr>
            <a:r>
              <a:rPr lang="sv-SE" smtClean="0"/>
              <a:t>Klicka här för att ändra format på bakgrundstexten</a:t>
            </a:r>
          </a:p>
          <a:p>
            <a:pPr marL="0" marR="0" lvl="1" indent="0" algn="l" defTabSz="914400" rtl="0" eaLnBrk="1" fontAlgn="auto" latinLnBrk="0" hangingPunct="1">
              <a:lnSpc>
                <a:spcPct val="100000"/>
              </a:lnSpc>
              <a:spcBef>
                <a:spcPts val="800"/>
              </a:spcBef>
              <a:spcAft>
                <a:spcPts val="800"/>
              </a:spcAft>
              <a:buClrTx/>
              <a:buSzPct val="115000"/>
              <a:buFont typeface="Century Gothic" pitchFamily="34" charset="0"/>
              <a:buNone/>
              <a:tabLst/>
              <a:defRPr/>
            </a:pPr>
            <a:r>
              <a:rPr lang="sv-SE" smtClean="0"/>
              <a:t>Nivå två</a:t>
            </a:r>
          </a:p>
        </p:txBody>
      </p:sp>
    </p:spTree>
    <p:extLst>
      <p:ext uri="{BB962C8B-B14F-4D97-AF65-F5344CB8AC3E}">
        <p14:creationId xmlns:p14="http://schemas.microsoft.com/office/powerpoint/2010/main" val="289512915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Rubrik, punktlista och bild vänster">
    <p:spTree>
      <p:nvGrpSpPr>
        <p:cNvPr id="1" name=""/>
        <p:cNvGrpSpPr/>
        <p:nvPr/>
      </p:nvGrpSpPr>
      <p:grpSpPr>
        <a:xfrm>
          <a:off x="0" y="0"/>
          <a:ext cx="0" cy="0"/>
          <a:chOff x="0" y="0"/>
          <a:chExt cx="0" cy="0"/>
        </a:xfrm>
      </p:grpSpPr>
      <p:sp>
        <p:nvSpPr>
          <p:cNvPr id="2" name="Rubrik 1"/>
          <p:cNvSpPr>
            <a:spLocks noGrp="1"/>
          </p:cNvSpPr>
          <p:nvPr>
            <p:ph type="title"/>
          </p:nvPr>
        </p:nvSpPr>
        <p:spPr>
          <a:xfrm>
            <a:off x="803844" y="687600"/>
            <a:ext cx="6957444" cy="1296144"/>
          </a:xfrm>
        </p:spPr>
        <p:txBody>
          <a:bodyPr/>
          <a:lstStyle/>
          <a:p>
            <a:r>
              <a:rPr lang="sv-SE" smtClean="0"/>
              <a:t>Klicka här för att ändra format</a:t>
            </a:r>
            <a:endParaRPr lang="sv-SE" dirty="0"/>
          </a:p>
        </p:txBody>
      </p:sp>
      <p:sp>
        <p:nvSpPr>
          <p:cNvPr id="4" name="Platshållare för datum 3"/>
          <p:cNvSpPr>
            <a:spLocks noGrp="1"/>
          </p:cNvSpPr>
          <p:nvPr>
            <p:ph type="dt" sz="half" idx="10"/>
          </p:nvPr>
        </p:nvSpPr>
        <p:spPr/>
        <p:txBody>
          <a:bodyPr/>
          <a:lstStyle/>
          <a:p>
            <a:fld id="{958E01E0-E937-4643-ABE5-00BE7A5D47C4}" type="datetime1">
              <a:rPr lang="sv-SE" smtClean="0">
                <a:solidFill>
                  <a:srgbClr val="002B45"/>
                </a:solidFill>
              </a:rPr>
              <a:pPr/>
              <a:t>2018-05-24</a:t>
            </a:fld>
            <a:endParaRPr lang="sv-SE">
              <a:solidFill>
                <a:srgbClr val="002B45"/>
              </a:solidFill>
            </a:endParaRPr>
          </a:p>
        </p:txBody>
      </p:sp>
      <p:sp>
        <p:nvSpPr>
          <p:cNvPr id="5" name="Platshållare för sidfot 4"/>
          <p:cNvSpPr>
            <a:spLocks noGrp="1"/>
          </p:cNvSpPr>
          <p:nvPr>
            <p:ph type="ftr" sz="quarter" idx="11"/>
          </p:nvPr>
        </p:nvSpPr>
        <p:spPr/>
        <p:txBody>
          <a:bodyPr/>
          <a:lstStyle/>
          <a:p>
            <a:endParaRPr lang="sv-SE">
              <a:solidFill>
                <a:srgbClr val="002B45"/>
              </a:solidFill>
            </a:endParaRPr>
          </a:p>
        </p:txBody>
      </p:sp>
      <p:sp>
        <p:nvSpPr>
          <p:cNvPr id="6" name="Platshållare för bildnummer 5"/>
          <p:cNvSpPr>
            <a:spLocks noGrp="1"/>
          </p:cNvSpPr>
          <p:nvPr>
            <p:ph type="sldNum" sz="quarter" idx="12"/>
          </p:nvPr>
        </p:nvSpPr>
        <p:spPr/>
        <p:txBody>
          <a:bodyPr/>
          <a:lstStyle/>
          <a:p>
            <a:fld id="{F3A1DABF-CD59-47A1-8187-10F3203EF599}" type="slidenum">
              <a:rPr lang="sv-SE" smtClean="0">
                <a:solidFill>
                  <a:srgbClr val="002B45"/>
                </a:solidFill>
              </a:rPr>
              <a:pPr/>
              <a:t>‹#›</a:t>
            </a:fld>
            <a:endParaRPr lang="sv-SE">
              <a:solidFill>
                <a:srgbClr val="002B45"/>
              </a:solidFill>
            </a:endParaRPr>
          </a:p>
        </p:txBody>
      </p:sp>
      <p:sp>
        <p:nvSpPr>
          <p:cNvPr id="9" name="Platshållare för bild 8"/>
          <p:cNvSpPr>
            <a:spLocks noGrp="1"/>
          </p:cNvSpPr>
          <p:nvPr>
            <p:ph type="pic" sz="quarter" idx="14"/>
          </p:nvPr>
        </p:nvSpPr>
        <p:spPr>
          <a:xfrm>
            <a:off x="801688" y="2127600"/>
            <a:ext cx="3299791" cy="3441117"/>
          </a:xfrm>
        </p:spPr>
        <p:txBody>
          <a:bodyPr/>
          <a:lstStyle>
            <a:lvl1pPr marL="0" indent="0">
              <a:buNone/>
              <a:defRPr sz="1400" b="0"/>
            </a:lvl1pPr>
          </a:lstStyle>
          <a:p>
            <a:r>
              <a:rPr lang="sv-SE" smtClean="0"/>
              <a:t>Klicka på ikonen för att lägga till en bild</a:t>
            </a:r>
            <a:endParaRPr lang="sv-SE" dirty="0" smtClean="0"/>
          </a:p>
        </p:txBody>
      </p:sp>
      <p:sp>
        <p:nvSpPr>
          <p:cNvPr id="15" name="Platshållare för text 11"/>
          <p:cNvSpPr>
            <a:spLocks noGrp="1"/>
          </p:cNvSpPr>
          <p:nvPr>
            <p:ph type="body" sz="quarter" idx="15"/>
          </p:nvPr>
        </p:nvSpPr>
        <p:spPr>
          <a:xfrm>
            <a:off x="4287327" y="5221275"/>
            <a:ext cx="3493699" cy="367200"/>
          </a:xfrm>
        </p:spPr>
        <p:txBody>
          <a:bodyPr anchor="b" anchorCtr="0"/>
          <a:lstStyle>
            <a:lvl1pPr marL="0" indent="0" algn="l">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Klicka här för att ändra format på bakgrundstexten</a:t>
            </a:r>
          </a:p>
        </p:txBody>
      </p:sp>
      <p:sp>
        <p:nvSpPr>
          <p:cNvPr id="10" name="Platshållare för text 6"/>
          <p:cNvSpPr>
            <a:spLocks noGrp="1"/>
          </p:cNvSpPr>
          <p:nvPr>
            <p:ph type="body" sz="quarter" idx="16"/>
          </p:nvPr>
        </p:nvSpPr>
        <p:spPr>
          <a:xfrm>
            <a:off x="4286592" y="2139950"/>
            <a:ext cx="3338991" cy="3648075"/>
          </a:xfrm>
        </p:spPr>
        <p:txBody>
          <a:bodyPr/>
          <a:lstStyle>
            <a:lvl1pPr>
              <a:spcBef>
                <a:spcPts val="0"/>
              </a:spcBef>
              <a:defRPr sz="2600"/>
            </a:lvl1pPr>
            <a:lvl2pPr>
              <a:defRPr sz="2000"/>
            </a:lvl2pPr>
          </a:lstStyle>
          <a:p>
            <a:pPr lvl="0"/>
            <a:r>
              <a:rPr lang="sv-SE" smtClean="0"/>
              <a:t>Klicka här för att ändra format på bakgrundstexten</a:t>
            </a:r>
          </a:p>
          <a:p>
            <a:pPr lvl="1"/>
            <a:r>
              <a:rPr lang="sv-SE" smtClean="0"/>
              <a:t>Nivå två</a:t>
            </a:r>
          </a:p>
          <a:p>
            <a:pPr lvl="2"/>
            <a:r>
              <a:rPr lang="sv-SE" smtClean="0"/>
              <a:t>Nivå tre</a:t>
            </a:r>
          </a:p>
        </p:txBody>
      </p:sp>
    </p:spTree>
    <p:extLst>
      <p:ext uri="{BB962C8B-B14F-4D97-AF65-F5344CB8AC3E}">
        <p14:creationId xmlns:p14="http://schemas.microsoft.com/office/powerpoint/2010/main" val="407946656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Rubrik, punktlista och stor bild vänster">
    <p:spTree>
      <p:nvGrpSpPr>
        <p:cNvPr id="1" name=""/>
        <p:cNvGrpSpPr/>
        <p:nvPr/>
      </p:nvGrpSpPr>
      <p:grpSpPr>
        <a:xfrm>
          <a:off x="0" y="0"/>
          <a:ext cx="0" cy="0"/>
          <a:chOff x="0" y="0"/>
          <a:chExt cx="0" cy="0"/>
        </a:xfrm>
      </p:grpSpPr>
      <p:sp>
        <p:nvSpPr>
          <p:cNvPr id="2" name="Rubrik 1"/>
          <p:cNvSpPr>
            <a:spLocks noGrp="1"/>
          </p:cNvSpPr>
          <p:nvPr>
            <p:ph type="title"/>
          </p:nvPr>
        </p:nvSpPr>
        <p:spPr>
          <a:xfrm>
            <a:off x="803844" y="687600"/>
            <a:ext cx="6977182" cy="1296144"/>
          </a:xfrm>
        </p:spPr>
        <p:txBody>
          <a:bodyPr/>
          <a:lstStyle/>
          <a:p>
            <a:r>
              <a:rPr lang="sv-SE" smtClean="0"/>
              <a:t>Klicka här för att ändra format</a:t>
            </a:r>
            <a:endParaRPr lang="sv-SE"/>
          </a:p>
        </p:txBody>
      </p:sp>
      <p:sp>
        <p:nvSpPr>
          <p:cNvPr id="4" name="Platshållare för datum 3"/>
          <p:cNvSpPr>
            <a:spLocks noGrp="1"/>
          </p:cNvSpPr>
          <p:nvPr>
            <p:ph type="dt" sz="half" idx="10"/>
          </p:nvPr>
        </p:nvSpPr>
        <p:spPr/>
        <p:txBody>
          <a:bodyPr/>
          <a:lstStyle/>
          <a:p>
            <a:fld id="{DCAB74DD-0605-4DFD-BC9D-FE70658A5D9D}" type="datetime1">
              <a:rPr lang="sv-SE" smtClean="0">
                <a:solidFill>
                  <a:srgbClr val="002B45"/>
                </a:solidFill>
              </a:rPr>
              <a:pPr/>
              <a:t>2018-05-24</a:t>
            </a:fld>
            <a:endParaRPr lang="sv-SE">
              <a:solidFill>
                <a:srgbClr val="002B45"/>
              </a:solidFill>
            </a:endParaRPr>
          </a:p>
        </p:txBody>
      </p:sp>
      <p:sp>
        <p:nvSpPr>
          <p:cNvPr id="5" name="Platshållare för sidfot 4"/>
          <p:cNvSpPr>
            <a:spLocks noGrp="1"/>
          </p:cNvSpPr>
          <p:nvPr>
            <p:ph type="ftr" sz="quarter" idx="11"/>
          </p:nvPr>
        </p:nvSpPr>
        <p:spPr/>
        <p:txBody>
          <a:bodyPr/>
          <a:lstStyle/>
          <a:p>
            <a:endParaRPr lang="sv-SE">
              <a:solidFill>
                <a:srgbClr val="002B45"/>
              </a:solidFill>
            </a:endParaRPr>
          </a:p>
        </p:txBody>
      </p:sp>
      <p:sp>
        <p:nvSpPr>
          <p:cNvPr id="6" name="Platshållare för bildnummer 5"/>
          <p:cNvSpPr>
            <a:spLocks noGrp="1"/>
          </p:cNvSpPr>
          <p:nvPr>
            <p:ph type="sldNum" sz="quarter" idx="12"/>
          </p:nvPr>
        </p:nvSpPr>
        <p:spPr/>
        <p:txBody>
          <a:bodyPr/>
          <a:lstStyle/>
          <a:p>
            <a:fld id="{F3A1DABF-CD59-47A1-8187-10F3203EF599}" type="slidenum">
              <a:rPr lang="sv-SE" smtClean="0">
                <a:solidFill>
                  <a:srgbClr val="002B45"/>
                </a:solidFill>
              </a:rPr>
              <a:pPr/>
              <a:t>‹#›</a:t>
            </a:fld>
            <a:endParaRPr lang="sv-SE">
              <a:solidFill>
                <a:srgbClr val="002B45"/>
              </a:solidFill>
            </a:endParaRPr>
          </a:p>
        </p:txBody>
      </p:sp>
      <p:sp>
        <p:nvSpPr>
          <p:cNvPr id="9" name="Platshållare för bild 8"/>
          <p:cNvSpPr>
            <a:spLocks noGrp="1"/>
          </p:cNvSpPr>
          <p:nvPr>
            <p:ph type="pic" sz="quarter" idx="14"/>
          </p:nvPr>
        </p:nvSpPr>
        <p:spPr>
          <a:xfrm>
            <a:off x="0" y="2127600"/>
            <a:ext cx="4094205" cy="3439984"/>
          </a:xfrm>
        </p:spPr>
        <p:txBody>
          <a:bodyPr/>
          <a:lstStyle>
            <a:lvl1pPr marL="0" indent="0">
              <a:buNone/>
              <a:defRPr b="0"/>
            </a:lvl1pPr>
          </a:lstStyle>
          <a:p>
            <a:r>
              <a:rPr lang="sv-SE" smtClean="0"/>
              <a:t>Klicka på ikonen för att lägga till en bild</a:t>
            </a:r>
            <a:endParaRPr lang="sv-SE" dirty="0"/>
          </a:p>
        </p:txBody>
      </p:sp>
      <p:sp>
        <p:nvSpPr>
          <p:cNvPr id="11" name="Platshållare för text 11"/>
          <p:cNvSpPr>
            <a:spLocks noGrp="1"/>
          </p:cNvSpPr>
          <p:nvPr>
            <p:ph type="body" sz="quarter" idx="15"/>
          </p:nvPr>
        </p:nvSpPr>
        <p:spPr>
          <a:xfrm>
            <a:off x="4278702" y="5221275"/>
            <a:ext cx="3528204" cy="367200"/>
          </a:xfrm>
        </p:spPr>
        <p:txBody>
          <a:bodyPr anchor="b" anchorCtr="0"/>
          <a:lstStyle>
            <a:lvl1pPr marL="0" indent="0" algn="l">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Klicka här för att ändra format på bakgrundstexten</a:t>
            </a:r>
          </a:p>
        </p:txBody>
      </p:sp>
      <p:sp>
        <p:nvSpPr>
          <p:cNvPr id="13" name="Platshållare för text 6"/>
          <p:cNvSpPr>
            <a:spLocks noGrp="1"/>
          </p:cNvSpPr>
          <p:nvPr>
            <p:ph type="body" sz="quarter" idx="16"/>
          </p:nvPr>
        </p:nvSpPr>
        <p:spPr>
          <a:xfrm>
            <a:off x="4286592" y="2139950"/>
            <a:ext cx="3338991" cy="3648075"/>
          </a:xfrm>
        </p:spPr>
        <p:txBody>
          <a:bodyPr/>
          <a:lstStyle>
            <a:lvl1pPr>
              <a:spcBef>
                <a:spcPts val="0"/>
              </a:spcBef>
              <a:defRPr sz="2600"/>
            </a:lvl1pPr>
            <a:lvl2pPr>
              <a:defRPr sz="2000"/>
            </a:lvl2pPr>
          </a:lstStyle>
          <a:p>
            <a:pPr lvl="0"/>
            <a:r>
              <a:rPr lang="sv-SE" smtClean="0"/>
              <a:t>Klicka här för att ändra format på bakgrundstexten</a:t>
            </a:r>
          </a:p>
          <a:p>
            <a:pPr lvl="1"/>
            <a:r>
              <a:rPr lang="sv-SE" smtClean="0"/>
              <a:t>Nivå två</a:t>
            </a:r>
          </a:p>
          <a:p>
            <a:pPr lvl="2"/>
            <a:r>
              <a:rPr lang="sv-SE" smtClean="0"/>
              <a:t>Nivå tre</a:t>
            </a:r>
          </a:p>
        </p:txBody>
      </p:sp>
    </p:spTree>
    <p:extLst>
      <p:ext uri="{BB962C8B-B14F-4D97-AF65-F5344CB8AC3E}">
        <p14:creationId xmlns:p14="http://schemas.microsoft.com/office/powerpoint/2010/main" val="32049196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Rubrik, text och bild vänster - 1">
    <p:spTree>
      <p:nvGrpSpPr>
        <p:cNvPr id="1" name=""/>
        <p:cNvGrpSpPr/>
        <p:nvPr/>
      </p:nvGrpSpPr>
      <p:grpSpPr>
        <a:xfrm>
          <a:off x="0" y="0"/>
          <a:ext cx="0" cy="0"/>
          <a:chOff x="0" y="0"/>
          <a:chExt cx="0" cy="0"/>
        </a:xfrm>
      </p:grpSpPr>
      <p:sp>
        <p:nvSpPr>
          <p:cNvPr id="2" name="Rubrik 1"/>
          <p:cNvSpPr>
            <a:spLocks noGrp="1"/>
          </p:cNvSpPr>
          <p:nvPr>
            <p:ph type="title"/>
          </p:nvPr>
        </p:nvSpPr>
        <p:spPr>
          <a:xfrm>
            <a:off x="803844" y="687600"/>
            <a:ext cx="6957444" cy="1296144"/>
          </a:xfrm>
        </p:spPr>
        <p:txBody>
          <a:bodyPr/>
          <a:lstStyle/>
          <a:p>
            <a:r>
              <a:rPr lang="sv-SE" smtClean="0"/>
              <a:t>Klicka här för att ändra format</a:t>
            </a:r>
            <a:endParaRPr lang="sv-SE" dirty="0"/>
          </a:p>
        </p:txBody>
      </p:sp>
      <p:sp>
        <p:nvSpPr>
          <p:cNvPr id="4" name="Platshållare för datum 3"/>
          <p:cNvSpPr>
            <a:spLocks noGrp="1"/>
          </p:cNvSpPr>
          <p:nvPr>
            <p:ph type="dt" sz="half" idx="10"/>
          </p:nvPr>
        </p:nvSpPr>
        <p:spPr/>
        <p:txBody>
          <a:bodyPr/>
          <a:lstStyle/>
          <a:p>
            <a:fld id="{AE2269B6-45E9-49DA-9389-EB490F44B906}" type="datetime1">
              <a:rPr lang="sv-SE" smtClean="0">
                <a:solidFill>
                  <a:srgbClr val="002B45"/>
                </a:solidFill>
              </a:rPr>
              <a:pPr/>
              <a:t>2018-05-24</a:t>
            </a:fld>
            <a:endParaRPr lang="sv-SE">
              <a:solidFill>
                <a:srgbClr val="002B45"/>
              </a:solidFill>
            </a:endParaRPr>
          </a:p>
        </p:txBody>
      </p:sp>
      <p:sp>
        <p:nvSpPr>
          <p:cNvPr id="5" name="Platshållare för sidfot 4"/>
          <p:cNvSpPr>
            <a:spLocks noGrp="1"/>
          </p:cNvSpPr>
          <p:nvPr>
            <p:ph type="ftr" sz="quarter" idx="11"/>
          </p:nvPr>
        </p:nvSpPr>
        <p:spPr/>
        <p:txBody>
          <a:bodyPr/>
          <a:lstStyle/>
          <a:p>
            <a:endParaRPr lang="sv-SE">
              <a:solidFill>
                <a:srgbClr val="002B45"/>
              </a:solidFill>
            </a:endParaRPr>
          </a:p>
        </p:txBody>
      </p:sp>
      <p:sp>
        <p:nvSpPr>
          <p:cNvPr id="6" name="Platshållare för bildnummer 5"/>
          <p:cNvSpPr>
            <a:spLocks noGrp="1"/>
          </p:cNvSpPr>
          <p:nvPr>
            <p:ph type="sldNum" sz="quarter" idx="12"/>
          </p:nvPr>
        </p:nvSpPr>
        <p:spPr/>
        <p:txBody>
          <a:bodyPr/>
          <a:lstStyle/>
          <a:p>
            <a:fld id="{F3A1DABF-CD59-47A1-8187-10F3203EF599}" type="slidenum">
              <a:rPr lang="sv-SE" smtClean="0">
                <a:solidFill>
                  <a:srgbClr val="002B45"/>
                </a:solidFill>
              </a:rPr>
              <a:pPr/>
              <a:t>‹#›</a:t>
            </a:fld>
            <a:endParaRPr lang="sv-SE">
              <a:solidFill>
                <a:srgbClr val="002B45"/>
              </a:solidFill>
            </a:endParaRPr>
          </a:p>
        </p:txBody>
      </p:sp>
      <p:sp>
        <p:nvSpPr>
          <p:cNvPr id="9" name="Platshållare för bild 8"/>
          <p:cNvSpPr>
            <a:spLocks noGrp="1"/>
          </p:cNvSpPr>
          <p:nvPr>
            <p:ph type="pic" sz="quarter" idx="14"/>
          </p:nvPr>
        </p:nvSpPr>
        <p:spPr>
          <a:xfrm>
            <a:off x="801688" y="2127600"/>
            <a:ext cx="3299791" cy="3441117"/>
          </a:xfrm>
        </p:spPr>
        <p:txBody>
          <a:bodyPr/>
          <a:lstStyle>
            <a:lvl1pPr marL="0" indent="0">
              <a:buNone/>
              <a:defRPr sz="1400" b="0"/>
            </a:lvl1pPr>
          </a:lstStyle>
          <a:p>
            <a:r>
              <a:rPr lang="sv-SE" smtClean="0"/>
              <a:t>Klicka på ikonen för att lägga till en bild</a:t>
            </a:r>
            <a:endParaRPr lang="sv-SE" dirty="0" smtClean="0"/>
          </a:p>
        </p:txBody>
      </p:sp>
      <p:sp>
        <p:nvSpPr>
          <p:cNvPr id="15" name="Platshållare för text 11"/>
          <p:cNvSpPr>
            <a:spLocks noGrp="1"/>
          </p:cNvSpPr>
          <p:nvPr>
            <p:ph type="body" sz="quarter" idx="15"/>
          </p:nvPr>
        </p:nvSpPr>
        <p:spPr>
          <a:xfrm>
            <a:off x="4287327" y="5221275"/>
            <a:ext cx="3493699" cy="367200"/>
          </a:xfrm>
        </p:spPr>
        <p:txBody>
          <a:bodyPr anchor="b" anchorCtr="0"/>
          <a:lstStyle>
            <a:lvl1pPr marL="0" indent="0" algn="l">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Klicka här för att ändra format på bakgrundstexten</a:t>
            </a:r>
          </a:p>
        </p:txBody>
      </p:sp>
      <p:sp>
        <p:nvSpPr>
          <p:cNvPr id="10" name="Platshållare för text 6"/>
          <p:cNvSpPr>
            <a:spLocks noGrp="1"/>
          </p:cNvSpPr>
          <p:nvPr>
            <p:ph type="body" sz="quarter" idx="16"/>
          </p:nvPr>
        </p:nvSpPr>
        <p:spPr>
          <a:xfrm>
            <a:off x="4278702" y="2130426"/>
            <a:ext cx="3501636" cy="2976412"/>
          </a:xfrm>
        </p:spPr>
        <p:txBody>
          <a:bodyPr/>
          <a:lstStyle>
            <a:lvl1pPr marL="0" indent="0">
              <a:buNone/>
              <a:defRPr sz="2600"/>
            </a:lvl1pPr>
            <a:lvl2pPr marL="285750" indent="0">
              <a:buNone/>
              <a:defRPr sz="2000"/>
            </a:lvl2pPr>
            <a:lvl3pPr marL="539750" indent="0">
              <a:buNone/>
              <a:defRPr/>
            </a:lvl3pPr>
            <a:lvl4pPr marL="723900" indent="0">
              <a:buNone/>
              <a:defRPr/>
            </a:lvl4pPr>
            <a:lvl5pPr marL="927100" indent="0">
              <a:buNone/>
              <a:defRPr/>
            </a:lvl5pPr>
          </a:lstStyle>
          <a:p>
            <a:pPr lvl="0"/>
            <a:r>
              <a:rPr lang="sv-SE" smtClean="0"/>
              <a:t>Klicka här för att ändra format på bakgrundstexten</a:t>
            </a:r>
          </a:p>
        </p:txBody>
      </p:sp>
    </p:spTree>
    <p:extLst>
      <p:ext uri="{BB962C8B-B14F-4D97-AF65-F5344CB8AC3E}">
        <p14:creationId xmlns:p14="http://schemas.microsoft.com/office/powerpoint/2010/main" val="52674680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Rubrik, text och bild vänster - 2">
    <p:spTree>
      <p:nvGrpSpPr>
        <p:cNvPr id="1" name=""/>
        <p:cNvGrpSpPr/>
        <p:nvPr/>
      </p:nvGrpSpPr>
      <p:grpSpPr>
        <a:xfrm>
          <a:off x="0" y="0"/>
          <a:ext cx="0" cy="0"/>
          <a:chOff x="0" y="0"/>
          <a:chExt cx="0" cy="0"/>
        </a:xfrm>
      </p:grpSpPr>
      <p:sp>
        <p:nvSpPr>
          <p:cNvPr id="2" name="Rubrik 1"/>
          <p:cNvSpPr>
            <a:spLocks noGrp="1"/>
          </p:cNvSpPr>
          <p:nvPr>
            <p:ph type="title"/>
          </p:nvPr>
        </p:nvSpPr>
        <p:spPr>
          <a:xfrm>
            <a:off x="803844" y="687600"/>
            <a:ext cx="6957444" cy="1296144"/>
          </a:xfrm>
        </p:spPr>
        <p:txBody>
          <a:bodyPr/>
          <a:lstStyle/>
          <a:p>
            <a:r>
              <a:rPr lang="sv-SE" smtClean="0"/>
              <a:t>Klicka här för att ändra format</a:t>
            </a:r>
            <a:endParaRPr lang="sv-SE" dirty="0"/>
          </a:p>
        </p:txBody>
      </p:sp>
      <p:sp>
        <p:nvSpPr>
          <p:cNvPr id="4" name="Platshållare för datum 3"/>
          <p:cNvSpPr>
            <a:spLocks noGrp="1"/>
          </p:cNvSpPr>
          <p:nvPr>
            <p:ph type="dt" sz="half" idx="10"/>
          </p:nvPr>
        </p:nvSpPr>
        <p:spPr/>
        <p:txBody>
          <a:bodyPr/>
          <a:lstStyle/>
          <a:p>
            <a:fld id="{F48E3B41-7843-45D1-B82C-C572BEE944D7}" type="datetime1">
              <a:rPr lang="sv-SE" smtClean="0">
                <a:solidFill>
                  <a:srgbClr val="002B45"/>
                </a:solidFill>
              </a:rPr>
              <a:pPr/>
              <a:t>2018-05-24</a:t>
            </a:fld>
            <a:endParaRPr lang="sv-SE">
              <a:solidFill>
                <a:srgbClr val="002B45"/>
              </a:solidFill>
            </a:endParaRPr>
          </a:p>
        </p:txBody>
      </p:sp>
      <p:sp>
        <p:nvSpPr>
          <p:cNvPr id="5" name="Platshållare för sidfot 4"/>
          <p:cNvSpPr>
            <a:spLocks noGrp="1"/>
          </p:cNvSpPr>
          <p:nvPr>
            <p:ph type="ftr" sz="quarter" idx="11"/>
          </p:nvPr>
        </p:nvSpPr>
        <p:spPr/>
        <p:txBody>
          <a:bodyPr/>
          <a:lstStyle/>
          <a:p>
            <a:endParaRPr lang="sv-SE">
              <a:solidFill>
                <a:srgbClr val="002B45"/>
              </a:solidFill>
            </a:endParaRPr>
          </a:p>
        </p:txBody>
      </p:sp>
      <p:sp>
        <p:nvSpPr>
          <p:cNvPr id="6" name="Platshållare för bildnummer 5"/>
          <p:cNvSpPr>
            <a:spLocks noGrp="1"/>
          </p:cNvSpPr>
          <p:nvPr>
            <p:ph type="sldNum" sz="quarter" idx="12"/>
          </p:nvPr>
        </p:nvSpPr>
        <p:spPr/>
        <p:txBody>
          <a:bodyPr/>
          <a:lstStyle/>
          <a:p>
            <a:fld id="{F3A1DABF-CD59-47A1-8187-10F3203EF599}" type="slidenum">
              <a:rPr lang="sv-SE" smtClean="0">
                <a:solidFill>
                  <a:srgbClr val="002B45"/>
                </a:solidFill>
              </a:rPr>
              <a:pPr/>
              <a:t>‹#›</a:t>
            </a:fld>
            <a:endParaRPr lang="sv-SE">
              <a:solidFill>
                <a:srgbClr val="002B45"/>
              </a:solidFill>
            </a:endParaRPr>
          </a:p>
        </p:txBody>
      </p:sp>
      <p:sp>
        <p:nvSpPr>
          <p:cNvPr id="9" name="Platshållare för bild 8"/>
          <p:cNvSpPr>
            <a:spLocks noGrp="1"/>
          </p:cNvSpPr>
          <p:nvPr>
            <p:ph type="pic" sz="quarter" idx="14"/>
          </p:nvPr>
        </p:nvSpPr>
        <p:spPr>
          <a:xfrm>
            <a:off x="801688" y="2127600"/>
            <a:ext cx="3299791" cy="3441117"/>
          </a:xfrm>
        </p:spPr>
        <p:txBody>
          <a:bodyPr/>
          <a:lstStyle>
            <a:lvl1pPr marL="0" indent="0">
              <a:buNone/>
              <a:defRPr sz="1400" b="0"/>
            </a:lvl1pPr>
          </a:lstStyle>
          <a:p>
            <a:r>
              <a:rPr lang="sv-SE" smtClean="0"/>
              <a:t>Klicka på ikonen för att lägga till en bild</a:t>
            </a:r>
            <a:endParaRPr lang="sv-SE" dirty="0" smtClean="0"/>
          </a:p>
        </p:txBody>
      </p:sp>
      <p:sp>
        <p:nvSpPr>
          <p:cNvPr id="15" name="Platshållare för text 11"/>
          <p:cNvSpPr>
            <a:spLocks noGrp="1"/>
          </p:cNvSpPr>
          <p:nvPr>
            <p:ph type="body" sz="quarter" idx="15"/>
          </p:nvPr>
        </p:nvSpPr>
        <p:spPr>
          <a:xfrm>
            <a:off x="4287327" y="5221275"/>
            <a:ext cx="3493699" cy="367200"/>
          </a:xfrm>
        </p:spPr>
        <p:txBody>
          <a:bodyPr anchor="b" anchorCtr="0"/>
          <a:lstStyle>
            <a:lvl1pPr marL="0" indent="0" algn="l">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Klicka här för att ändra format på bakgrundstexten</a:t>
            </a:r>
          </a:p>
        </p:txBody>
      </p:sp>
      <p:sp>
        <p:nvSpPr>
          <p:cNvPr id="7" name="Platshållare för text 6"/>
          <p:cNvSpPr>
            <a:spLocks noGrp="1"/>
          </p:cNvSpPr>
          <p:nvPr>
            <p:ph type="body" sz="quarter" idx="16"/>
          </p:nvPr>
        </p:nvSpPr>
        <p:spPr>
          <a:xfrm>
            <a:off x="4278702" y="2130426"/>
            <a:ext cx="3501636" cy="2976412"/>
          </a:xfrm>
        </p:spPr>
        <p:txBody>
          <a:bodyPr/>
          <a:lstStyle>
            <a:lvl1pPr marL="0" indent="0">
              <a:buNone/>
              <a:defRPr sz="2000"/>
            </a:lvl1pPr>
            <a:lvl2pPr>
              <a:defRPr sz="2000"/>
            </a:lvl2pPr>
            <a:lvl3pPr>
              <a:defRPr sz="2000"/>
            </a:lvl3pPr>
            <a:lvl4pPr>
              <a:defRPr sz="2000"/>
            </a:lvl4pPr>
            <a:lvl5pPr>
              <a:defRPr sz="2000"/>
            </a:lvl5pPr>
          </a:lstStyle>
          <a:p>
            <a:pPr lvl="0"/>
            <a:r>
              <a:rPr lang="sv-SE" smtClean="0"/>
              <a:t>Klicka här för att ändra format på bakgrundstexten</a:t>
            </a:r>
          </a:p>
        </p:txBody>
      </p:sp>
    </p:spTree>
    <p:extLst>
      <p:ext uri="{BB962C8B-B14F-4D97-AF65-F5344CB8AC3E}">
        <p14:creationId xmlns:p14="http://schemas.microsoft.com/office/powerpoint/2010/main" val="306506519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Rubrik, text och stor bild vänster - 1">
    <p:spTree>
      <p:nvGrpSpPr>
        <p:cNvPr id="1" name=""/>
        <p:cNvGrpSpPr/>
        <p:nvPr/>
      </p:nvGrpSpPr>
      <p:grpSpPr>
        <a:xfrm>
          <a:off x="0" y="0"/>
          <a:ext cx="0" cy="0"/>
          <a:chOff x="0" y="0"/>
          <a:chExt cx="0" cy="0"/>
        </a:xfrm>
      </p:grpSpPr>
      <p:sp>
        <p:nvSpPr>
          <p:cNvPr id="2" name="Rubrik 1"/>
          <p:cNvSpPr>
            <a:spLocks noGrp="1"/>
          </p:cNvSpPr>
          <p:nvPr>
            <p:ph type="title"/>
          </p:nvPr>
        </p:nvSpPr>
        <p:spPr>
          <a:xfrm>
            <a:off x="803844" y="687600"/>
            <a:ext cx="6977182" cy="1296144"/>
          </a:xfrm>
        </p:spPr>
        <p:txBody>
          <a:bodyPr/>
          <a:lstStyle/>
          <a:p>
            <a:r>
              <a:rPr lang="sv-SE" smtClean="0"/>
              <a:t>Klicka här för att ändra format</a:t>
            </a:r>
            <a:endParaRPr lang="sv-SE"/>
          </a:p>
        </p:txBody>
      </p:sp>
      <p:sp>
        <p:nvSpPr>
          <p:cNvPr id="4" name="Platshållare för datum 3"/>
          <p:cNvSpPr>
            <a:spLocks noGrp="1"/>
          </p:cNvSpPr>
          <p:nvPr>
            <p:ph type="dt" sz="half" idx="10"/>
          </p:nvPr>
        </p:nvSpPr>
        <p:spPr/>
        <p:txBody>
          <a:bodyPr/>
          <a:lstStyle/>
          <a:p>
            <a:fld id="{FEF354F1-8773-4998-9D98-30B5D22CA937}" type="datetime1">
              <a:rPr lang="sv-SE" smtClean="0">
                <a:solidFill>
                  <a:srgbClr val="002B45"/>
                </a:solidFill>
              </a:rPr>
              <a:pPr/>
              <a:t>2018-05-24</a:t>
            </a:fld>
            <a:endParaRPr lang="sv-SE">
              <a:solidFill>
                <a:srgbClr val="002B45"/>
              </a:solidFill>
            </a:endParaRPr>
          </a:p>
        </p:txBody>
      </p:sp>
      <p:sp>
        <p:nvSpPr>
          <p:cNvPr id="5" name="Platshållare för sidfot 4"/>
          <p:cNvSpPr>
            <a:spLocks noGrp="1"/>
          </p:cNvSpPr>
          <p:nvPr>
            <p:ph type="ftr" sz="quarter" idx="11"/>
          </p:nvPr>
        </p:nvSpPr>
        <p:spPr/>
        <p:txBody>
          <a:bodyPr/>
          <a:lstStyle/>
          <a:p>
            <a:endParaRPr lang="sv-SE">
              <a:solidFill>
                <a:srgbClr val="002B45"/>
              </a:solidFill>
            </a:endParaRPr>
          </a:p>
        </p:txBody>
      </p:sp>
      <p:sp>
        <p:nvSpPr>
          <p:cNvPr id="6" name="Platshållare för bildnummer 5"/>
          <p:cNvSpPr>
            <a:spLocks noGrp="1"/>
          </p:cNvSpPr>
          <p:nvPr>
            <p:ph type="sldNum" sz="quarter" idx="12"/>
          </p:nvPr>
        </p:nvSpPr>
        <p:spPr/>
        <p:txBody>
          <a:bodyPr/>
          <a:lstStyle/>
          <a:p>
            <a:fld id="{F3A1DABF-CD59-47A1-8187-10F3203EF599}" type="slidenum">
              <a:rPr lang="sv-SE" smtClean="0">
                <a:solidFill>
                  <a:srgbClr val="002B45"/>
                </a:solidFill>
              </a:rPr>
              <a:pPr/>
              <a:t>‹#›</a:t>
            </a:fld>
            <a:endParaRPr lang="sv-SE">
              <a:solidFill>
                <a:srgbClr val="002B45"/>
              </a:solidFill>
            </a:endParaRPr>
          </a:p>
        </p:txBody>
      </p:sp>
      <p:sp>
        <p:nvSpPr>
          <p:cNvPr id="9" name="Platshållare för bild 8"/>
          <p:cNvSpPr>
            <a:spLocks noGrp="1"/>
          </p:cNvSpPr>
          <p:nvPr>
            <p:ph type="pic" sz="quarter" idx="14"/>
          </p:nvPr>
        </p:nvSpPr>
        <p:spPr>
          <a:xfrm>
            <a:off x="0" y="2127600"/>
            <a:ext cx="4094205" cy="3439984"/>
          </a:xfrm>
        </p:spPr>
        <p:txBody>
          <a:bodyPr/>
          <a:lstStyle>
            <a:lvl1pPr marL="0" indent="0">
              <a:buNone/>
              <a:defRPr b="0"/>
            </a:lvl1pPr>
          </a:lstStyle>
          <a:p>
            <a:r>
              <a:rPr lang="sv-SE" smtClean="0"/>
              <a:t>Klicka på ikonen för att lägga till en bild</a:t>
            </a:r>
            <a:endParaRPr lang="sv-SE" dirty="0"/>
          </a:p>
        </p:txBody>
      </p:sp>
      <p:sp>
        <p:nvSpPr>
          <p:cNvPr id="11" name="Platshållare för text 11"/>
          <p:cNvSpPr>
            <a:spLocks noGrp="1"/>
          </p:cNvSpPr>
          <p:nvPr>
            <p:ph type="body" sz="quarter" idx="15"/>
          </p:nvPr>
        </p:nvSpPr>
        <p:spPr>
          <a:xfrm>
            <a:off x="4278702" y="5221275"/>
            <a:ext cx="3528204" cy="367200"/>
          </a:xfrm>
        </p:spPr>
        <p:txBody>
          <a:bodyPr anchor="b" anchorCtr="0"/>
          <a:lstStyle>
            <a:lvl1pPr marL="0" indent="0" algn="l">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Klicka här för att ändra format på bakgrundstexten</a:t>
            </a:r>
          </a:p>
        </p:txBody>
      </p:sp>
      <p:sp>
        <p:nvSpPr>
          <p:cNvPr id="12" name="Platshållare för text 6"/>
          <p:cNvSpPr>
            <a:spLocks noGrp="1"/>
          </p:cNvSpPr>
          <p:nvPr>
            <p:ph type="body" sz="quarter" idx="16"/>
          </p:nvPr>
        </p:nvSpPr>
        <p:spPr>
          <a:xfrm>
            <a:off x="4278702" y="2130426"/>
            <a:ext cx="3501636" cy="2976412"/>
          </a:xfrm>
        </p:spPr>
        <p:txBody>
          <a:bodyPr/>
          <a:lstStyle>
            <a:lvl1pPr marL="0" indent="0">
              <a:buNone/>
              <a:defRPr sz="2600"/>
            </a:lvl1pPr>
            <a:lvl2pPr marL="285750" indent="0">
              <a:buNone/>
              <a:defRPr sz="2000"/>
            </a:lvl2pPr>
            <a:lvl3pPr marL="539750" indent="0">
              <a:buNone/>
              <a:defRPr/>
            </a:lvl3pPr>
            <a:lvl4pPr marL="723900" indent="0">
              <a:buNone/>
              <a:defRPr/>
            </a:lvl4pPr>
            <a:lvl5pPr marL="927100" indent="0">
              <a:buNone/>
              <a:defRPr/>
            </a:lvl5pPr>
          </a:lstStyle>
          <a:p>
            <a:pPr lvl="0"/>
            <a:r>
              <a:rPr lang="sv-SE" smtClean="0"/>
              <a:t>Klicka här för att ändra format på bakgrundstexten</a:t>
            </a:r>
          </a:p>
        </p:txBody>
      </p:sp>
    </p:spTree>
    <p:extLst>
      <p:ext uri="{BB962C8B-B14F-4D97-AF65-F5344CB8AC3E}">
        <p14:creationId xmlns:p14="http://schemas.microsoft.com/office/powerpoint/2010/main" val="238305460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Rubrik, text och stor bild vänster - 2">
    <p:spTree>
      <p:nvGrpSpPr>
        <p:cNvPr id="1" name=""/>
        <p:cNvGrpSpPr/>
        <p:nvPr/>
      </p:nvGrpSpPr>
      <p:grpSpPr>
        <a:xfrm>
          <a:off x="0" y="0"/>
          <a:ext cx="0" cy="0"/>
          <a:chOff x="0" y="0"/>
          <a:chExt cx="0" cy="0"/>
        </a:xfrm>
      </p:grpSpPr>
      <p:sp>
        <p:nvSpPr>
          <p:cNvPr id="2" name="Rubrik 1"/>
          <p:cNvSpPr>
            <a:spLocks noGrp="1"/>
          </p:cNvSpPr>
          <p:nvPr>
            <p:ph type="title"/>
          </p:nvPr>
        </p:nvSpPr>
        <p:spPr>
          <a:xfrm>
            <a:off x="803844" y="687600"/>
            <a:ext cx="6977182" cy="1296144"/>
          </a:xfrm>
        </p:spPr>
        <p:txBody>
          <a:bodyPr/>
          <a:lstStyle/>
          <a:p>
            <a:r>
              <a:rPr lang="sv-SE" smtClean="0"/>
              <a:t>Klicka här för att ändra format</a:t>
            </a:r>
            <a:endParaRPr lang="sv-SE"/>
          </a:p>
        </p:txBody>
      </p:sp>
      <p:sp>
        <p:nvSpPr>
          <p:cNvPr id="4" name="Platshållare för datum 3"/>
          <p:cNvSpPr>
            <a:spLocks noGrp="1"/>
          </p:cNvSpPr>
          <p:nvPr>
            <p:ph type="dt" sz="half" idx="10"/>
          </p:nvPr>
        </p:nvSpPr>
        <p:spPr/>
        <p:txBody>
          <a:bodyPr/>
          <a:lstStyle/>
          <a:p>
            <a:fld id="{BE2DD13F-3DF1-4508-BB5E-132005E046C0}" type="datetime1">
              <a:rPr lang="sv-SE" smtClean="0">
                <a:solidFill>
                  <a:srgbClr val="002B45"/>
                </a:solidFill>
              </a:rPr>
              <a:pPr/>
              <a:t>2018-05-24</a:t>
            </a:fld>
            <a:endParaRPr lang="sv-SE">
              <a:solidFill>
                <a:srgbClr val="002B45"/>
              </a:solidFill>
            </a:endParaRPr>
          </a:p>
        </p:txBody>
      </p:sp>
      <p:sp>
        <p:nvSpPr>
          <p:cNvPr id="5" name="Platshållare för sidfot 4"/>
          <p:cNvSpPr>
            <a:spLocks noGrp="1"/>
          </p:cNvSpPr>
          <p:nvPr>
            <p:ph type="ftr" sz="quarter" idx="11"/>
          </p:nvPr>
        </p:nvSpPr>
        <p:spPr/>
        <p:txBody>
          <a:bodyPr/>
          <a:lstStyle/>
          <a:p>
            <a:endParaRPr lang="sv-SE">
              <a:solidFill>
                <a:srgbClr val="002B45"/>
              </a:solidFill>
            </a:endParaRPr>
          </a:p>
        </p:txBody>
      </p:sp>
      <p:sp>
        <p:nvSpPr>
          <p:cNvPr id="6" name="Platshållare för bildnummer 5"/>
          <p:cNvSpPr>
            <a:spLocks noGrp="1"/>
          </p:cNvSpPr>
          <p:nvPr>
            <p:ph type="sldNum" sz="quarter" idx="12"/>
          </p:nvPr>
        </p:nvSpPr>
        <p:spPr/>
        <p:txBody>
          <a:bodyPr/>
          <a:lstStyle/>
          <a:p>
            <a:fld id="{F3A1DABF-CD59-47A1-8187-10F3203EF599}" type="slidenum">
              <a:rPr lang="sv-SE" smtClean="0">
                <a:solidFill>
                  <a:srgbClr val="002B45"/>
                </a:solidFill>
              </a:rPr>
              <a:pPr/>
              <a:t>‹#›</a:t>
            </a:fld>
            <a:endParaRPr lang="sv-SE">
              <a:solidFill>
                <a:srgbClr val="002B45"/>
              </a:solidFill>
            </a:endParaRPr>
          </a:p>
        </p:txBody>
      </p:sp>
      <p:sp>
        <p:nvSpPr>
          <p:cNvPr id="9" name="Platshållare för bild 8"/>
          <p:cNvSpPr>
            <a:spLocks noGrp="1"/>
          </p:cNvSpPr>
          <p:nvPr>
            <p:ph type="pic" sz="quarter" idx="14"/>
          </p:nvPr>
        </p:nvSpPr>
        <p:spPr>
          <a:xfrm>
            <a:off x="0" y="2127600"/>
            <a:ext cx="4094205" cy="3439984"/>
          </a:xfrm>
        </p:spPr>
        <p:txBody>
          <a:bodyPr/>
          <a:lstStyle>
            <a:lvl1pPr marL="0" indent="0">
              <a:buNone/>
              <a:defRPr b="0"/>
            </a:lvl1pPr>
          </a:lstStyle>
          <a:p>
            <a:r>
              <a:rPr lang="sv-SE" smtClean="0"/>
              <a:t>Klicka på ikonen för att lägga till en bild</a:t>
            </a:r>
            <a:endParaRPr lang="sv-SE" dirty="0"/>
          </a:p>
        </p:txBody>
      </p:sp>
      <p:sp>
        <p:nvSpPr>
          <p:cNvPr id="11" name="Platshållare för text 11"/>
          <p:cNvSpPr>
            <a:spLocks noGrp="1"/>
          </p:cNvSpPr>
          <p:nvPr>
            <p:ph type="body" sz="quarter" idx="15"/>
          </p:nvPr>
        </p:nvSpPr>
        <p:spPr>
          <a:xfrm>
            <a:off x="4278702" y="5221275"/>
            <a:ext cx="3528204" cy="367200"/>
          </a:xfrm>
        </p:spPr>
        <p:txBody>
          <a:bodyPr anchor="b" anchorCtr="0"/>
          <a:lstStyle>
            <a:lvl1pPr marL="0" indent="0" algn="l">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Klicka här för att ändra format på bakgrundstexten</a:t>
            </a:r>
          </a:p>
        </p:txBody>
      </p:sp>
      <p:sp>
        <p:nvSpPr>
          <p:cNvPr id="12" name="Platshållare för text 6"/>
          <p:cNvSpPr>
            <a:spLocks noGrp="1"/>
          </p:cNvSpPr>
          <p:nvPr>
            <p:ph type="body" sz="quarter" idx="16"/>
          </p:nvPr>
        </p:nvSpPr>
        <p:spPr>
          <a:xfrm>
            <a:off x="4278702" y="2130426"/>
            <a:ext cx="3501636" cy="2976412"/>
          </a:xfrm>
        </p:spPr>
        <p:txBody>
          <a:bodyPr/>
          <a:lstStyle>
            <a:lvl1pPr marL="0" indent="0">
              <a:buNone/>
              <a:defRPr sz="2000"/>
            </a:lvl1pPr>
            <a:lvl2pPr>
              <a:defRPr sz="2000"/>
            </a:lvl2pPr>
            <a:lvl3pPr>
              <a:defRPr sz="2000"/>
            </a:lvl3pPr>
            <a:lvl4pPr>
              <a:defRPr sz="2000"/>
            </a:lvl4pPr>
            <a:lvl5pPr>
              <a:defRPr sz="2000"/>
            </a:lvl5pPr>
          </a:lstStyle>
          <a:p>
            <a:pPr lvl="0"/>
            <a:r>
              <a:rPr lang="sv-SE" smtClean="0"/>
              <a:t>Klicka här för att ändra format på bakgrundstexten</a:t>
            </a:r>
          </a:p>
        </p:txBody>
      </p:sp>
    </p:spTree>
    <p:extLst>
      <p:ext uri="{BB962C8B-B14F-4D97-AF65-F5344CB8AC3E}">
        <p14:creationId xmlns:p14="http://schemas.microsoft.com/office/powerpoint/2010/main" val="344843325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Rubrik och bild">
    <p:spTree>
      <p:nvGrpSpPr>
        <p:cNvPr id="1" name=""/>
        <p:cNvGrpSpPr/>
        <p:nvPr/>
      </p:nvGrpSpPr>
      <p:grpSpPr>
        <a:xfrm>
          <a:off x="0" y="0"/>
          <a:ext cx="0" cy="0"/>
          <a:chOff x="0" y="0"/>
          <a:chExt cx="0" cy="0"/>
        </a:xfrm>
      </p:grpSpPr>
      <p:sp>
        <p:nvSpPr>
          <p:cNvPr id="2" name="Rubrik 1"/>
          <p:cNvSpPr>
            <a:spLocks noGrp="1"/>
          </p:cNvSpPr>
          <p:nvPr>
            <p:ph type="title"/>
          </p:nvPr>
        </p:nvSpPr>
        <p:spPr>
          <a:xfrm>
            <a:off x="803844" y="687600"/>
            <a:ext cx="6828537" cy="1296144"/>
          </a:xfrm>
        </p:spPr>
        <p:txBody>
          <a:bodyPr/>
          <a:lstStyle/>
          <a:p>
            <a:r>
              <a:rPr lang="sv-SE" smtClean="0"/>
              <a:t>Klicka här för att ändra format</a:t>
            </a:r>
            <a:endParaRPr lang="sv-SE" dirty="0"/>
          </a:p>
        </p:txBody>
      </p:sp>
      <p:sp>
        <p:nvSpPr>
          <p:cNvPr id="3" name="Platshållare för datum 2"/>
          <p:cNvSpPr>
            <a:spLocks noGrp="1"/>
          </p:cNvSpPr>
          <p:nvPr>
            <p:ph type="dt" sz="half" idx="10"/>
          </p:nvPr>
        </p:nvSpPr>
        <p:spPr/>
        <p:txBody>
          <a:bodyPr/>
          <a:lstStyle/>
          <a:p>
            <a:fld id="{3F12AE61-50CA-42BB-A275-B786C0DD6926}" type="datetime1">
              <a:rPr lang="sv-SE" smtClean="0">
                <a:solidFill>
                  <a:srgbClr val="002B45"/>
                </a:solidFill>
              </a:rPr>
              <a:pPr/>
              <a:t>2018-05-24</a:t>
            </a:fld>
            <a:endParaRPr lang="sv-SE">
              <a:solidFill>
                <a:srgbClr val="002B45"/>
              </a:solidFill>
            </a:endParaRPr>
          </a:p>
        </p:txBody>
      </p:sp>
      <p:sp>
        <p:nvSpPr>
          <p:cNvPr id="4" name="Platshållare för sidfot 3"/>
          <p:cNvSpPr>
            <a:spLocks noGrp="1"/>
          </p:cNvSpPr>
          <p:nvPr>
            <p:ph type="ftr" sz="quarter" idx="11"/>
          </p:nvPr>
        </p:nvSpPr>
        <p:spPr/>
        <p:txBody>
          <a:bodyPr/>
          <a:lstStyle/>
          <a:p>
            <a:endParaRPr lang="sv-SE">
              <a:solidFill>
                <a:srgbClr val="002B45"/>
              </a:solidFill>
            </a:endParaRPr>
          </a:p>
        </p:txBody>
      </p:sp>
      <p:sp>
        <p:nvSpPr>
          <p:cNvPr id="5" name="Platshållare för bildnummer 4"/>
          <p:cNvSpPr>
            <a:spLocks noGrp="1"/>
          </p:cNvSpPr>
          <p:nvPr>
            <p:ph type="sldNum" sz="quarter" idx="12"/>
          </p:nvPr>
        </p:nvSpPr>
        <p:spPr/>
        <p:txBody>
          <a:bodyPr/>
          <a:lstStyle/>
          <a:p>
            <a:fld id="{F3A1DABF-CD59-47A1-8187-10F3203EF599}" type="slidenum">
              <a:rPr lang="sv-SE" smtClean="0">
                <a:solidFill>
                  <a:srgbClr val="002B45"/>
                </a:solidFill>
              </a:rPr>
              <a:pPr/>
              <a:t>‹#›</a:t>
            </a:fld>
            <a:endParaRPr lang="sv-SE">
              <a:solidFill>
                <a:srgbClr val="002B45"/>
              </a:solidFill>
            </a:endParaRPr>
          </a:p>
        </p:txBody>
      </p:sp>
      <p:sp>
        <p:nvSpPr>
          <p:cNvPr id="8" name="Platshållare för bild 7"/>
          <p:cNvSpPr>
            <a:spLocks noGrp="1"/>
          </p:cNvSpPr>
          <p:nvPr>
            <p:ph type="pic" sz="quarter" idx="13"/>
          </p:nvPr>
        </p:nvSpPr>
        <p:spPr>
          <a:xfrm>
            <a:off x="801688" y="2074072"/>
            <a:ext cx="6832600" cy="3438525"/>
          </a:xfrm>
        </p:spPr>
        <p:txBody>
          <a:bodyPr/>
          <a:lstStyle>
            <a:lvl1pPr marL="0" indent="0">
              <a:buNone/>
              <a:defRPr b="0"/>
            </a:lvl1pPr>
          </a:lstStyle>
          <a:p>
            <a:r>
              <a:rPr lang="sv-SE" smtClean="0"/>
              <a:t>Klicka på ikonen för att lägga till en bild</a:t>
            </a:r>
            <a:endParaRPr lang="sv-SE"/>
          </a:p>
        </p:txBody>
      </p:sp>
      <p:sp>
        <p:nvSpPr>
          <p:cNvPr id="9" name="Platshållare för text 11"/>
          <p:cNvSpPr>
            <a:spLocks noGrp="1"/>
          </p:cNvSpPr>
          <p:nvPr>
            <p:ph type="body" sz="quarter" idx="15"/>
          </p:nvPr>
        </p:nvSpPr>
        <p:spPr>
          <a:xfrm>
            <a:off x="4324928" y="5612277"/>
            <a:ext cx="3312220" cy="153853"/>
          </a:xfrm>
        </p:spPr>
        <p:txBody>
          <a:bodyPr/>
          <a:lstStyle>
            <a:lvl1pPr marL="0" indent="0" algn="r">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Klicka här för att ändra format på bakgrundstexten</a:t>
            </a:r>
          </a:p>
        </p:txBody>
      </p:sp>
    </p:spTree>
    <p:extLst>
      <p:ext uri="{BB962C8B-B14F-4D97-AF65-F5344CB8AC3E}">
        <p14:creationId xmlns:p14="http://schemas.microsoft.com/office/powerpoint/2010/main" val="124981835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Rubrik och  utfallande bild">
    <p:spTree>
      <p:nvGrpSpPr>
        <p:cNvPr id="1" name=""/>
        <p:cNvGrpSpPr/>
        <p:nvPr/>
      </p:nvGrpSpPr>
      <p:grpSpPr>
        <a:xfrm>
          <a:off x="0" y="0"/>
          <a:ext cx="0" cy="0"/>
          <a:chOff x="0" y="0"/>
          <a:chExt cx="0" cy="0"/>
        </a:xfrm>
      </p:grpSpPr>
      <p:sp>
        <p:nvSpPr>
          <p:cNvPr id="2" name="Rubrik 1"/>
          <p:cNvSpPr>
            <a:spLocks noGrp="1"/>
          </p:cNvSpPr>
          <p:nvPr>
            <p:ph type="title"/>
          </p:nvPr>
        </p:nvSpPr>
        <p:spPr>
          <a:xfrm>
            <a:off x="803844" y="687600"/>
            <a:ext cx="6828537" cy="1296144"/>
          </a:xfrm>
        </p:spPr>
        <p:txBody>
          <a:bodyPr/>
          <a:lstStyle/>
          <a:p>
            <a:r>
              <a:rPr lang="sv-SE" smtClean="0"/>
              <a:t>Klicka här för att ändra format</a:t>
            </a:r>
            <a:endParaRPr lang="sv-SE" dirty="0"/>
          </a:p>
        </p:txBody>
      </p:sp>
      <p:sp>
        <p:nvSpPr>
          <p:cNvPr id="3" name="Platshållare för datum 2"/>
          <p:cNvSpPr>
            <a:spLocks noGrp="1"/>
          </p:cNvSpPr>
          <p:nvPr>
            <p:ph type="dt" sz="half" idx="10"/>
          </p:nvPr>
        </p:nvSpPr>
        <p:spPr/>
        <p:txBody>
          <a:bodyPr/>
          <a:lstStyle/>
          <a:p>
            <a:fld id="{2D9543E2-2EBB-4BAA-96BF-B4641741B3D1}" type="datetime1">
              <a:rPr lang="sv-SE" smtClean="0">
                <a:solidFill>
                  <a:srgbClr val="002B45"/>
                </a:solidFill>
              </a:rPr>
              <a:pPr/>
              <a:t>2018-05-24</a:t>
            </a:fld>
            <a:endParaRPr lang="sv-SE">
              <a:solidFill>
                <a:srgbClr val="002B45"/>
              </a:solidFill>
            </a:endParaRPr>
          </a:p>
        </p:txBody>
      </p:sp>
      <p:sp>
        <p:nvSpPr>
          <p:cNvPr id="4" name="Platshållare för sidfot 3"/>
          <p:cNvSpPr>
            <a:spLocks noGrp="1"/>
          </p:cNvSpPr>
          <p:nvPr>
            <p:ph type="ftr" sz="quarter" idx="11"/>
          </p:nvPr>
        </p:nvSpPr>
        <p:spPr/>
        <p:txBody>
          <a:bodyPr/>
          <a:lstStyle/>
          <a:p>
            <a:endParaRPr lang="sv-SE">
              <a:solidFill>
                <a:srgbClr val="002B45"/>
              </a:solidFill>
            </a:endParaRPr>
          </a:p>
        </p:txBody>
      </p:sp>
      <p:sp>
        <p:nvSpPr>
          <p:cNvPr id="5" name="Platshållare för bildnummer 4"/>
          <p:cNvSpPr>
            <a:spLocks noGrp="1"/>
          </p:cNvSpPr>
          <p:nvPr>
            <p:ph type="sldNum" sz="quarter" idx="12"/>
          </p:nvPr>
        </p:nvSpPr>
        <p:spPr/>
        <p:txBody>
          <a:bodyPr/>
          <a:lstStyle/>
          <a:p>
            <a:fld id="{F3A1DABF-CD59-47A1-8187-10F3203EF599}" type="slidenum">
              <a:rPr lang="sv-SE" smtClean="0">
                <a:solidFill>
                  <a:srgbClr val="002B45"/>
                </a:solidFill>
              </a:rPr>
              <a:pPr/>
              <a:t>‹#›</a:t>
            </a:fld>
            <a:endParaRPr lang="sv-SE">
              <a:solidFill>
                <a:srgbClr val="002B45"/>
              </a:solidFill>
            </a:endParaRPr>
          </a:p>
        </p:txBody>
      </p:sp>
      <p:sp>
        <p:nvSpPr>
          <p:cNvPr id="8" name="Platshållare för bild 7"/>
          <p:cNvSpPr>
            <a:spLocks noGrp="1"/>
          </p:cNvSpPr>
          <p:nvPr>
            <p:ph type="pic" sz="quarter" idx="13"/>
          </p:nvPr>
        </p:nvSpPr>
        <p:spPr>
          <a:xfrm>
            <a:off x="0" y="2066925"/>
            <a:ext cx="9144000" cy="3438525"/>
          </a:xfrm>
        </p:spPr>
        <p:txBody>
          <a:bodyPr/>
          <a:lstStyle>
            <a:lvl1pPr marL="0" indent="0">
              <a:buNone/>
              <a:defRPr b="0"/>
            </a:lvl1pPr>
          </a:lstStyle>
          <a:p>
            <a:r>
              <a:rPr lang="sv-SE" smtClean="0"/>
              <a:t>Klicka på ikonen för att lägga till en bild</a:t>
            </a:r>
            <a:endParaRPr lang="sv-SE"/>
          </a:p>
        </p:txBody>
      </p:sp>
      <p:sp>
        <p:nvSpPr>
          <p:cNvPr id="13" name="Platshållare för text 11"/>
          <p:cNvSpPr>
            <a:spLocks noGrp="1"/>
          </p:cNvSpPr>
          <p:nvPr>
            <p:ph type="body" sz="quarter" idx="15"/>
          </p:nvPr>
        </p:nvSpPr>
        <p:spPr>
          <a:xfrm>
            <a:off x="4324928" y="5612277"/>
            <a:ext cx="3312220" cy="153853"/>
          </a:xfrm>
        </p:spPr>
        <p:txBody>
          <a:bodyPr/>
          <a:lstStyle>
            <a:lvl1pPr marL="0" indent="0" algn="r">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Klicka här för att ändra format på bakgrundstexten</a:t>
            </a:r>
          </a:p>
        </p:txBody>
      </p:sp>
    </p:spTree>
    <p:extLst>
      <p:ext uri="{BB962C8B-B14F-4D97-AF65-F5344CB8AC3E}">
        <p14:creationId xmlns:p14="http://schemas.microsoft.com/office/powerpoint/2010/main" val="38219519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theme" Target="../theme/theme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image" Target="../media/image1.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26" Type="http://schemas.openxmlformats.org/officeDocument/2006/relationships/theme" Target="../theme/theme3.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slideLayout" Target="../slideLayouts/slideLayout76.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 Id="rId27" Type="http://schemas.openxmlformats.org/officeDocument/2006/relationships/image" Target="../media/image1.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slideLayout" Target="../slideLayouts/slideLayout94.xml"/><Relationship Id="rId26" Type="http://schemas.openxmlformats.org/officeDocument/2006/relationships/slideLayout" Target="../slideLayouts/slideLayout102.xml"/><Relationship Id="rId3" Type="http://schemas.openxmlformats.org/officeDocument/2006/relationships/slideLayout" Target="../slideLayouts/slideLayout79.xml"/><Relationship Id="rId21" Type="http://schemas.openxmlformats.org/officeDocument/2006/relationships/slideLayout" Target="../slideLayouts/slideLayout97.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5" Type="http://schemas.openxmlformats.org/officeDocument/2006/relationships/slideLayout" Target="../slideLayouts/slideLayout101.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slideLayout" Target="../slideLayouts/slideLayout96.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24" Type="http://schemas.openxmlformats.org/officeDocument/2006/relationships/slideLayout" Target="../slideLayouts/slideLayout100.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23" Type="http://schemas.openxmlformats.org/officeDocument/2006/relationships/slideLayout" Target="../slideLayouts/slideLayout99.xml"/><Relationship Id="rId28" Type="http://schemas.openxmlformats.org/officeDocument/2006/relationships/image" Target="../media/image1.emf"/><Relationship Id="rId10" Type="http://schemas.openxmlformats.org/officeDocument/2006/relationships/slideLayout" Target="../slideLayouts/slideLayout86.xml"/><Relationship Id="rId19" Type="http://schemas.openxmlformats.org/officeDocument/2006/relationships/slideLayout" Target="../slideLayouts/slideLayout95.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slideLayout" Target="../slideLayouts/slideLayout98.xml"/><Relationship Id="rId27"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18" Type="http://schemas.openxmlformats.org/officeDocument/2006/relationships/slideLayout" Target="../slideLayouts/slideLayout120.xml"/><Relationship Id="rId26" Type="http://schemas.openxmlformats.org/officeDocument/2006/relationships/slideLayout" Target="../slideLayouts/slideLayout128.xml"/><Relationship Id="rId3" Type="http://schemas.openxmlformats.org/officeDocument/2006/relationships/slideLayout" Target="../slideLayouts/slideLayout105.xml"/><Relationship Id="rId21" Type="http://schemas.openxmlformats.org/officeDocument/2006/relationships/slideLayout" Target="../slideLayouts/slideLayout123.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17" Type="http://schemas.openxmlformats.org/officeDocument/2006/relationships/slideLayout" Target="../slideLayouts/slideLayout119.xml"/><Relationship Id="rId25" Type="http://schemas.openxmlformats.org/officeDocument/2006/relationships/slideLayout" Target="../slideLayouts/slideLayout127.xml"/><Relationship Id="rId2" Type="http://schemas.openxmlformats.org/officeDocument/2006/relationships/slideLayout" Target="../slideLayouts/slideLayout104.xml"/><Relationship Id="rId16" Type="http://schemas.openxmlformats.org/officeDocument/2006/relationships/slideLayout" Target="../slideLayouts/slideLayout118.xml"/><Relationship Id="rId20" Type="http://schemas.openxmlformats.org/officeDocument/2006/relationships/slideLayout" Target="../slideLayouts/slideLayout122.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24" Type="http://schemas.openxmlformats.org/officeDocument/2006/relationships/slideLayout" Target="../slideLayouts/slideLayout126.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23" Type="http://schemas.openxmlformats.org/officeDocument/2006/relationships/slideLayout" Target="../slideLayouts/slideLayout125.xml"/><Relationship Id="rId28" Type="http://schemas.openxmlformats.org/officeDocument/2006/relationships/image" Target="../media/image1.emf"/><Relationship Id="rId10" Type="http://schemas.openxmlformats.org/officeDocument/2006/relationships/slideLayout" Target="../slideLayouts/slideLayout112.xml"/><Relationship Id="rId19" Type="http://schemas.openxmlformats.org/officeDocument/2006/relationships/slideLayout" Target="../slideLayouts/slideLayout121.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 Id="rId22" Type="http://schemas.openxmlformats.org/officeDocument/2006/relationships/slideLayout" Target="../slideLayouts/slideLayout124.xml"/><Relationship Id="rId27"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18" Type="http://schemas.openxmlformats.org/officeDocument/2006/relationships/slideLayout" Target="../slideLayouts/slideLayout146.xml"/><Relationship Id="rId26" Type="http://schemas.openxmlformats.org/officeDocument/2006/relationships/slideLayout" Target="../slideLayouts/slideLayout154.xml"/><Relationship Id="rId3" Type="http://schemas.openxmlformats.org/officeDocument/2006/relationships/slideLayout" Target="../slideLayouts/slideLayout131.xml"/><Relationship Id="rId21" Type="http://schemas.openxmlformats.org/officeDocument/2006/relationships/slideLayout" Target="../slideLayouts/slideLayout149.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17" Type="http://schemas.openxmlformats.org/officeDocument/2006/relationships/slideLayout" Target="../slideLayouts/slideLayout145.xml"/><Relationship Id="rId25" Type="http://schemas.openxmlformats.org/officeDocument/2006/relationships/slideLayout" Target="../slideLayouts/slideLayout153.xml"/><Relationship Id="rId2" Type="http://schemas.openxmlformats.org/officeDocument/2006/relationships/slideLayout" Target="../slideLayouts/slideLayout130.xml"/><Relationship Id="rId16" Type="http://schemas.openxmlformats.org/officeDocument/2006/relationships/slideLayout" Target="../slideLayouts/slideLayout144.xml"/><Relationship Id="rId20" Type="http://schemas.openxmlformats.org/officeDocument/2006/relationships/slideLayout" Target="../slideLayouts/slideLayout148.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24" Type="http://schemas.openxmlformats.org/officeDocument/2006/relationships/slideLayout" Target="../slideLayouts/slideLayout152.xml"/><Relationship Id="rId5" Type="http://schemas.openxmlformats.org/officeDocument/2006/relationships/slideLayout" Target="../slideLayouts/slideLayout133.xml"/><Relationship Id="rId15" Type="http://schemas.openxmlformats.org/officeDocument/2006/relationships/slideLayout" Target="../slideLayouts/slideLayout143.xml"/><Relationship Id="rId23" Type="http://schemas.openxmlformats.org/officeDocument/2006/relationships/slideLayout" Target="../slideLayouts/slideLayout151.xml"/><Relationship Id="rId28" Type="http://schemas.openxmlformats.org/officeDocument/2006/relationships/image" Target="../media/image1.emf"/><Relationship Id="rId10" Type="http://schemas.openxmlformats.org/officeDocument/2006/relationships/slideLayout" Target="../slideLayouts/slideLayout138.xml"/><Relationship Id="rId19" Type="http://schemas.openxmlformats.org/officeDocument/2006/relationships/slideLayout" Target="../slideLayouts/slideLayout147.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slideLayout" Target="../slideLayouts/slideLayout142.xml"/><Relationship Id="rId22" Type="http://schemas.openxmlformats.org/officeDocument/2006/relationships/slideLayout" Target="../slideLayouts/slideLayout150.xml"/><Relationship Id="rId27"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8" name="Bildobjekt 7"/>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820800" y="6210000"/>
            <a:ext cx="1396800" cy="293233"/>
          </a:xfrm>
          <a:prstGeom prst="rect">
            <a:avLst/>
          </a:prstGeom>
        </p:spPr>
      </p:pic>
      <p:sp>
        <p:nvSpPr>
          <p:cNvPr id="2" name="Platshållare för rubrik 1"/>
          <p:cNvSpPr>
            <a:spLocks noGrp="1"/>
          </p:cNvSpPr>
          <p:nvPr>
            <p:ph type="title"/>
          </p:nvPr>
        </p:nvSpPr>
        <p:spPr>
          <a:xfrm>
            <a:off x="803844" y="686594"/>
            <a:ext cx="6951600" cy="1296144"/>
          </a:xfrm>
          <a:prstGeom prst="rect">
            <a:avLst/>
          </a:prstGeom>
        </p:spPr>
        <p:txBody>
          <a:bodyPr vert="horz" lIns="0" tIns="0" rIns="0" bIns="0" rtlCol="0" anchor="t" anchorCtr="0">
            <a:no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801688" y="2057400"/>
            <a:ext cx="6951364" cy="3695131"/>
          </a:xfrm>
          <a:prstGeom prst="rect">
            <a:avLst/>
          </a:prstGeom>
        </p:spPr>
        <p:txBody>
          <a:bodyPr vert="horz" lIns="0" tIns="0" rIns="0" bIns="0" rtlCol="0" anchor="t" anchorCtr="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4" name="Platshållare för datum 3"/>
          <p:cNvSpPr>
            <a:spLocks noGrp="1"/>
          </p:cNvSpPr>
          <p:nvPr>
            <p:ph type="dt" sz="half" idx="2"/>
          </p:nvPr>
        </p:nvSpPr>
        <p:spPr>
          <a:xfrm>
            <a:off x="2716058" y="6295894"/>
            <a:ext cx="1152128" cy="267235"/>
          </a:xfrm>
          <a:prstGeom prst="rect">
            <a:avLst/>
          </a:prstGeom>
        </p:spPr>
        <p:txBody>
          <a:bodyPr vert="horz" lIns="0" tIns="0" rIns="0" bIns="0" rtlCol="0" anchor="ctr"/>
          <a:lstStyle>
            <a:lvl1pPr algn="l">
              <a:defRPr sz="900">
                <a:solidFill>
                  <a:schemeClr val="accent4"/>
                </a:solidFill>
                <a:latin typeface="Arial" panose="020B0604020202020204" pitchFamily="34" charset="0"/>
                <a:cs typeface="Arial" panose="020B0604020202020204" pitchFamily="34" charset="0"/>
              </a:defRPr>
            </a:lvl1pPr>
          </a:lstStyle>
          <a:p>
            <a:r>
              <a:rPr lang="sv-SE" smtClean="0"/>
              <a:t>20xx-xx-xx</a:t>
            </a:r>
            <a:endParaRPr lang="sv-SE" dirty="0"/>
          </a:p>
        </p:txBody>
      </p:sp>
      <p:sp>
        <p:nvSpPr>
          <p:cNvPr id="5" name="Platshållare för sidfot 4"/>
          <p:cNvSpPr>
            <a:spLocks noGrp="1"/>
          </p:cNvSpPr>
          <p:nvPr>
            <p:ph type="ftr" sz="quarter" idx="3"/>
          </p:nvPr>
        </p:nvSpPr>
        <p:spPr>
          <a:xfrm>
            <a:off x="3868186" y="6295894"/>
            <a:ext cx="2895600" cy="267235"/>
          </a:xfrm>
          <a:prstGeom prst="rect">
            <a:avLst/>
          </a:prstGeom>
        </p:spPr>
        <p:txBody>
          <a:bodyPr vert="horz" lIns="0" tIns="0" rIns="0" bIns="0" rtlCol="0" anchor="ctr"/>
          <a:lstStyle>
            <a:lvl1pPr algn="l">
              <a:defRPr sz="900">
                <a:solidFill>
                  <a:schemeClr val="accent4"/>
                </a:solidFill>
                <a:latin typeface="Arial" panose="020B0604020202020204" pitchFamily="34" charset="0"/>
                <a:cs typeface="Arial" panose="020B0604020202020204" pitchFamily="34" charset="0"/>
              </a:defRPr>
            </a:lvl1pPr>
          </a:lstStyle>
          <a:p>
            <a:endParaRPr lang="sv-SE" dirty="0"/>
          </a:p>
        </p:txBody>
      </p:sp>
      <p:sp>
        <p:nvSpPr>
          <p:cNvPr id="6" name="Platshållare för bildnummer 5"/>
          <p:cNvSpPr>
            <a:spLocks noGrp="1"/>
          </p:cNvSpPr>
          <p:nvPr>
            <p:ph type="sldNum" sz="quarter" idx="4"/>
          </p:nvPr>
        </p:nvSpPr>
        <p:spPr>
          <a:xfrm>
            <a:off x="8408988" y="6295894"/>
            <a:ext cx="432544" cy="267235"/>
          </a:xfrm>
          <a:prstGeom prst="rect">
            <a:avLst/>
          </a:prstGeom>
        </p:spPr>
        <p:txBody>
          <a:bodyPr vert="horz" lIns="0" tIns="0" rIns="0" bIns="0" rtlCol="0" anchor="ctr"/>
          <a:lstStyle>
            <a:lvl1pPr algn="r">
              <a:defRPr sz="900">
                <a:solidFill>
                  <a:schemeClr val="accent4"/>
                </a:solidFill>
                <a:latin typeface="Arial" panose="020B0604020202020204" pitchFamily="34" charset="0"/>
                <a:cs typeface="Arial" panose="020B0604020202020204" pitchFamily="34" charset="0"/>
              </a:defRPr>
            </a:lvl1pPr>
          </a:lstStyle>
          <a:p>
            <a:fld id="{F3A1DABF-CD59-47A1-8187-10F3203EF599}" type="slidenum">
              <a:rPr lang="sv-SE" smtClean="0"/>
              <a:pPr/>
              <a:t>‹#›</a:t>
            </a:fld>
            <a:endParaRPr lang="sv-SE" dirty="0"/>
          </a:p>
        </p:txBody>
      </p:sp>
      <p:cxnSp>
        <p:nvCxnSpPr>
          <p:cNvPr id="9" name="Rak 8"/>
          <p:cNvCxnSpPr/>
          <p:nvPr/>
        </p:nvCxnSpPr>
        <p:spPr>
          <a:xfrm>
            <a:off x="-362309" y="5652398"/>
            <a:ext cx="250166" cy="0"/>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11" name="Rak 10"/>
          <p:cNvCxnSpPr/>
          <p:nvPr/>
        </p:nvCxnSpPr>
        <p:spPr>
          <a:xfrm>
            <a:off x="-362309" y="6195324"/>
            <a:ext cx="250166" cy="0"/>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12" name="Rak 11"/>
          <p:cNvCxnSpPr/>
          <p:nvPr/>
        </p:nvCxnSpPr>
        <p:spPr>
          <a:xfrm>
            <a:off x="-362309" y="2120322"/>
            <a:ext cx="250166" cy="0"/>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13" name="Rak 12"/>
          <p:cNvCxnSpPr/>
          <p:nvPr/>
        </p:nvCxnSpPr>
        <p:spPr>
          <a:xfrm>
            <a:off x="-362309" y="702175"/>
            <a:ext cx="250166" cy="0"/>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14" name="Rak 13"/>
          <p:cNvCxnSpPr/>
          <p:nvPr/>
        </p:nvCxnSpPr>
        <p:spPr>
          <a:xfrm>
            <a:off x="9264772" y="5652398"/>
            <a:ext cx="250166" cy="0"/>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15" name="Rak 14"/>
          <p:cNvCxnSpPr/>
          <p:nvPr/>
        </p:nvCxnSpPr>
        <p:spPr>
          <a:xfrm>
            <a:off x="9264772" y="6195324"/>
            <a:ext cx="250166" cy="0"/>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16" name="Rak 15"/>
          <p:cNvCxnSpPr/>
          <p:nvPr/>
        </p:nvCxnSpPr>
        <p:spPr>
          <a:xfrm>
            <a:off x="9264772" y="2120322"/>
            <a:ext cx="250166" cy="0"/>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17" name="Rak 16"/>
          <p:cNvCxnSpPr/>
          <p:nvPr/>
        </p:nvCxnSpPr>
        <p:spPr>
          <a:xfrm>
            <a:off x="9264772" y="702175"/>
            <a:ext cx="250166" cy="0"/>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18" name="Rak 17"/>
          <p:cNvCxnSpPr/>
          <p:nvPr/>
        </p:nvCxnSpPr>
        <p:spPr>
          <a:xfrm flipV="1">
            <a:off x="802586" y="-229676"/>
            <a:ext cx="0" cy="138022"/>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19" name="Rak 18"/>
          <p:cNvCxnSpPr/>
          <p:nvPr/>
        </p:nvCxnSpPr>
        <p:spPr>
          <a:xfrm flipV="1">
            <a:off x="7751763" y="-229676"/>
            <a:ext cx="0" cy="138022"/>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20" name="Rak 19"/>
          <p:cNvCxnSpPr/>
          <p:nvPr/>
        </p:nvCxnSpPr>
        <p:spPr>
          <a:xfrm flipV="1">
            <a:off x="802586" y="6923599"/>
            <a:ext cx="0" cy="138022"/>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21" name="Rak 20"/>
          <p:cNvCxnSpPr/>
          <p:nvPr/>
        </p:nvCxnSpPr>
        <p:spPr>
          <a:xfrm flipV="1">
            <a:off x="7751763" y="6923599"/>
            <a:ext cx="0" cy="138022"/>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4309307"/>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99" r:id="rId3"/>
    <p:sldLayoutId id="2147483650" r:id="rId4"/>
    <p:sldLayoutId id="2147483665" r:id="rId5"/>
    <p:sldLayoutId id="2147483661" r:id="rId6"/>
    <p:sldLayoutId id="2147483662" r:id="rId7"/>
    <p:sldLayoutId id="2147483700" r:id="rId8"/>
    <p:sldLayoutId id="2147483663" r:id="rId9"/>
    <p:sldLayoutId id="2147483664" r:id="rId10"/>
    <p:sldLayoutId id="2147483703" r:id="rId11"/>
    <p:sldLayoutId id="2147483702" r:id="rId12"/>
    <p:sldLayoutId id="2147483704" r:id="rId13"/>
    <p:sldLayoutId id="2147483667" r:id="rId14"/>
    <p:sldLayoutId id="2147483705" r:id="rId15"/>
    <p:sldLayoutId id="2147483670" r:id="rId16"/>
    <p:sldLayoutId id="2147483668" r:id="rId17"/>
    <p:sldLayoutId id="2147483707" r:id="rId18"/>
    <p:sldLayoutId id="2147483706" r:id="rId19"/>
    <p:sldLayoutId id="2147483708" r:id="rId20"/>
    <p:sldLayoutId id="2147483709" r:id="rId21"/>
    <p:sldLayoutId id="2147483666" r:id="rId22"/>
    <p:sldLayoutId id="2147483669" r:id="rId23"/>
    <p:sldLayoutId id="2147483655" r:id="rId24"/>
    <p:sldLayoutId id="2147483654" r:id="rId25"/>
    <p:sldLayoutId id="2147483698" r:id="rId26"/>
  </p:sldLayoutIdLst>
  <p:hf sldNum="0" hdr="0" ftr="0"/>
  <p:txStyles>
    <p:titleStyle>
      <a:lvl1pPr algn="l" defTabSz="914400" rtl="0" eaLnBrk="1" latinLnBrk="0" hangingPunct="1">
        <a:spcBef>
          <a:spcPct val="0"/>
        </a:spcBef>
        <a:buNone/>
        <a:defRPr sz="3400" b="1" kern="1200">
          <a:solidFill>
            <a:schemeClr val="accent4"/>
          </a:solidFill>
          <a:latin typeface="Arial" panose="020B0604020202020204" pitchFamily="34" charset="0"/>
          <a:ea typeface="+mj-ea"/>
          <a:cs typeface="Arial" panose="020B0604020202020204" pitchFamily="34" charset="0"/>
        </a:defRPr>
      </a:lvl1pPr>
    </p:titleStyle>
    <p:bodyStyle>
      <a:lvl1pPr marL="271463" indent="-271463" algn="l" defTabSz="914400" rtl="0" eaLnBrk="1" latinLnBrk="0" hangingPunct="1">
        <a:spcBef>
          <a:spcPts val="1900"/>
        </a:spcBef>
        <a:spcAft>
          <a:spcPts val="800"/>
        </a:spcAft>
        <a:buSzPct val="115000"/>
        <a:buFont typeface="Century Gothic" pitchFamily="34" charset="0"/>
        <a:buChar char="•"/>
        <a:defRPr sz="1900" b="1" kern="1200">
          <a:solidFill>
            <a:schemeClr val="accent4"/>
          </a:solidFill>
          <a:latin typeface="Arial" panose="020B0604020202020204" pitchFamily="34" charset="0"/>
          <a:ea typeface="+mn-ea"/>
          <a:cs typeface="Arial" panose="020B0604020202020204" pitchFamily="34" charset="0"/>
        </a:defRPr>
      </a:lvl1pPr>
      <a:lvl2pPr marL="520700" indent="-234950" algn="l" defTabSz="914400" rtl="0" eaLnBrk="1" latinLnBrk="0" hangingPunct="1">
        <a:spcBef>
          <a:spcPts val="0"/>
        </a:spcBef>
        <a:spcAft>
          <a:spcPts val="800"/>
        </a:spcAft>
        <a:buFont typeface="Arial" pitchFamily="34" charset="0"/>
        <a:buChar char="–"/>
        <a:defRPr sz="1900" b="0" kern="1200">
          <a:solidFill>
            <a:schemeClr val="accent4"/>
          </a:solidFill>
          <a:latin typeface="Arial" panose="020B0604020202020204" pitchFamily="34" charset="0"/>
          <a:ea typeface="+mn-ea"/>
          <a:cs typeface="Arial" panose="020B0604020202020204" pitchFamily="34" charset="0"/>
        </a:defRPr>
      </a:lvl2pPr>
      <a:lvl3pPr marL="711200" indent="-171450" algn="l" defTabSz="914400" rtl="0" eaLnBrk="1" latinLnBrk="0" hangingPunct="1">
        <a:spcBef>
          <a:spcPts val="0"/>
        </a:spcBef>
        <a:spcAft>
          <a:spcPts val="800"/>
        </a:spcAft>
        <a:buFont typeface="Arial" pitchFamily="34" charset="0"/>
        <a:buChar char="•"/>
        <a:defRPr sz="1600" b="0" kern="1200">
          <a:solidFill>
            <a:schemeClr val="accent4"/>
          </a:solidFill>
          <a:latin typeface="Arial" panose="020B0604020202020204" pitchFamily="34" charset="0"/>
          <a:ea typeface="+mn-ea"/>
          <a:cs typeface="Arial" panose="020B0604020202020204" pitchFamily="34" charset="0"/>
        </a:defRPr>
      </a:lvl3pPr>
      <a:lvl4pPr marL="920750" indent="-196850" algn="l" defTabSz="914400" rtl="0" eaLnBrk="1" latinLnBrk="0" hangingPunct="1">
        <a:spcBef>
          <a:spcPts val="0"/>
        </a:spcBef>
        <a:spcAft>
          <a:spcPts val="800"/>
        </a:spcAft>
        <a:buFont typeface="Arial" pitchFamily="34" charset="0"/>
        <a:buChar char="–"/>
        <a:defRPr sz="1400" b="0" kern="1200">
          <a:solidFill>
            <a:schemeClr val="accent4"/>
          </a:solidFill>
          <a:latin typeface="Arial" panose="020B0604020202020204" pitchFamily="34" charset="0"/>
          <a:ea typeface="+mn-ea"/>
          <a:cs typeface="Arial" panose="020B0604020202020204" pitchFamily="34" charset="0"/>
        </a:defRPr>
      </a:lvl4pPr>
      <a:lvl5pPr marL="1073150" indent="-146050" algn="l" defTabSz="914400" rtl="0" eaLnBrk="1" latinLnBrk="0" hangingPunct="1">
        <a:spcBef>
          <a:spcPts val="0"/>
        </a:spcBef>
        <a:spcAft>
          <a:spcPts val="800"/>
        </a:spcAft>
        <a:buFont typeface="Arial" pitchFamily="34" charset="0"/>
        <a:buChar char="•"/>
        <a:defRPr sz="1200" b="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1026" name="Bildobjekt 7"/>
          <p:cNvPicPr>
            <a:picLocks noChangeAspect="1"/>
          </p:cNvPicPr>
          <p:nvPr/>
        </p:nvPicPr>
        <p:blipFill>
          <a:blip r:embed="rId27">
            <a:extLst>
              <a:ext uri="{28A0092B-C50C-407E-A947-70E740481C1C}">
                <a14:useLocalDpi xmlns:a14="http://schemas.microsoft.com/office/drawing/2010/main" val="0"/>
              </a:ext>
            </a:extLst>
          </a:blip>
          <a:srcRect/>
          <a:stretch>
            <a:fillRect/>
          </a:stretch>
        </p:blipFill>
        <p:spPr bwMode="auto">
          <a:xfrm>
            <a:off x="820738" y="6210300"/>
            <a:ext cx="13970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Platshållare för rubrik 1"/>
          <p:cNvSpPr>
            <a:spLocks noGrp="1"/>
          </p:cNvSpPr>
          <p:nvPr>
            <p:ph type="title"/>
          </p:nvPr>
        </p:nvSpPr>
        <p:spPr bwMode="auto">
          <a:xfrm>
            <a:off x="803275" y="687388"/>
            <a:ext cx="695166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sv-SE" altLang="sv-SE" smtClean="0"/>
              <a:t>Klicka här för att ändra format</a:t>
            </a:r>
          </a:p>
        </p:txBody>
      </p:sp>
      <p:sp>
        <p:nvSpPr>
          <p:cNvPr id="1028" name="Platshållare för text 2"/>
          <p:cNvSpPr>
            <a:spLocks noGrp="1"/>
          </p:cNvSpPr>
          <p:nvPr>
            <p:ph type="body" idx="1"/>
          </p:nvPr>
        </p:nvSpPr>
        <p:spPr bwMode="auto">
          <a:xfrm>
            <a:off x="801688" y="2057400"/>
            <a:ext cx="6951662"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sv-SE" altLang="sv-SE" smtClean="0"/>
              <a:t>Klicka här för att ändra format på bakgrundstexten</a:t>
            </a:r>
          </a:p>
          <a:p>
            <a:pPr lvl="1"/>
            <a:r>
              <a:rPr lang="sv-SE" altLang="sv-SE" smtClean="0"/>
              <a:t>Nivå två</a:t>
            </a:r>
          </a:p>
          <a:p>
            <a:pPr lvl="2"/>
            <a:r>
              <a:rPr lang="sv-SE" altLang="sv-SE" smtClean="0"/>
              <a:t>Nivå tre</a:t>
            </a:r>
          </a:p>
          <a:p>
            <a:pPr lvl="3"/>
            <a:r>
              <a:rPr lang="sv-SE" altLang="sv-SE" smtClean="0"/>
              <a:t>Nivå fyra</a:t>
            </a:r>
          </a:p>
          <a:p>
            <a:pPr lvl="4"/>
            <a:r>
              <a:rPr lang="sv-SE" altLang="sv-SE" smtClean="0"/>
              <a:t>Nivå fem</a:t>
            </a:r>
          </a:p>
        </p:txBody>
      </p:sp>
      <p:sp>
        <p:nvSpPr>
          <p:cNvPr id="4" name="Platshållare för datum 3"/>
          <p:cNvSpPr>
            <a:spLocks noGrp="1"/>
          </p:cNvSpPr>
          <p:nvPr>
            <p:ph type="dt" sz="half" idx="2"/>
          </p:nvPr>
        </p:nvSpPr>
        <p:spPr>
          <a:xfrm>
            <a:off x="2716213" y="6296025"/>
            <a:ext cx="1152525" cy="266700"/>
          </a:xfrm>
          <a:prstGeom prst="rect">
            <a:avLst/>
          </a:prstGeom>
        </p:spPr>
        <p:txBody>
          <a:bodyPr vert="horz" lIns="0" tIns="0" rIns="0" bIns="0" rtlCol="0" anchor="ctr"/>
          <a:lstStyle>
            <a:lvl1pPr algn="l" fontAlgn="auto">
              <a:spcBef>
                <a:spcPts val="0"/>
              </a:spcBef>
              <a:spcAft>
                <a:spcPts val="0"/>
              </a:spcAft>
              <a:defRPr sz="900">
                <a:solidFill>
                  <a:schemeClr val="accent4"/>
                </a:solidFill>
                <a:latin typeface="Arial" panose="020B0604020202020204" pitchFamily="34" charset="0"/>
                <a:cs typeface="Arial" panose="020B0604020202020204" pitchFamily="34" charset="0"/>
              </a:defRPr>
            </a:lvl1pPr>
          </a:lstStyle>
          <a:p>
            <a:pPr>
              <a:defRPr/>
            </a:pPr>
            <a:r>
              <a:rPr lang="sv-SE">
                <a:solidFill>
                  <a:srgbClr val="002B45"/>
                </a:solidFill>
              </a:rPr>
              <a:t>2016-08-31</a:t>
            </a:r>
            <a:endParaRPr lang="sv-SE" dirty="0">
              <a:solidFill>
                <a:srgbClr val="002B45"/>
              </a:solidFill>
            </a:endParaRPr>
          </a:p>
        </p:txBody>
      </p:sp>
      <p:sp>
        <p:nvSpPr>
          <p:cNvPr id="5" name="Platshållare för sidfot 4"/>
          <p:cNvSpPr>
            <a:spLocks noGrp="1"/>
          </p:cNvSpPr>
          <p:nvPr>
            <p:ph type="ftr" sz="quarter" idx="3"/>
          </p:nvPr>
        </p:nvSpPr>
        <p:spPr>
          <a:xfrm>
            <a:off x="3868738" y="6296025"/>
            <a:ext cx="2895600" cy="266700"/>
          </a:xfrm>
          <a:prstGeom prst="rect">
            <a:avLst/>
          </a:prstGeom>
        </p:spPr>
        <p:txBody>
          <a:bodyPr vert="horz" lIns="0" tIns="0" rIns="0" bIns="0" rtlCol="0" anchor="ctr"/>
          <a:lstStyle>
            <a:lvl1pPr algn="l" fontAlgn="auto">
              <a:spcBef>
                <a:spcPts val="0"/>
              </a:spcBef>
              <a:spcAft>
                <a:spcPts val="0"/>
              </a:spcAft>
              <a:defRPr sz="900">
                <a:solidFill>
                  <a:schemeClr val="accent4"/>
                </a:solidFill>
                <a:latin typeface="Arial" panose="020B0604020202020204" pitchFamily="34" charset="0"/>
                <a:cs typeface="Arial" panose="020B0604020202020204" pitchFamily="34" charset="0"/>
              </a:defRPr>
            </a:lvl1pPr>
          </a:lstStyle>
          <a:p>
            <a:pPr>
              <a:defRPr/>
            </a:pPr>
            <a:endParaRPr lang="sv-SE">
              <a:solidFill>
                <a:srgbClr val="002B45"/>
              </a:solidFill>
            </a:endParaRPr>
          </a:p>
        </p:txBody>
      </p:sp>
      <p:sp>
        <p:nvSpPr>
          <p:cNvPr id="6" name="Platshållare för bildnummer 5"/>
          <p:cNvSpPr>
            <a:spLocks noGrp="1"/>
          </p:cNvSpPr>
          <p:nvPr>
            <p:ph type="sldNum" sz="quarter" idx="4"/>
          </p:nvPr>
        </p:nvSpPr>
        <p:spPr>
          <a:xfrm>
            <a:off x="8408988" y="6296025"/>
            <a:ext cx="431800" cy="266700"/>
          </a:xfrm>
          <a:prstGeom prst="rect">
            <a:avLst/>
          </a:prstGeom>
        </p:spPr>
        <p:txBody>
          <a:bodyPr vert="horz" lIns="0" tIns="0" rIns="0" bIns="0" rtlCol="0" anchor="ctr"/>
          <a:lstStyle>
            <a:lvl1pPr algn="r" fontAlgn="auto">
              <a:spcBef>
                <a:spcPts val="0"/>
              </a:spcBef>
              <a:spcAft>
                <a:spcPts val="0"/>
              </a:spcAft>
              <a:defRPr sz="900">
                <a:solidFill>
                  <a:schemeClr val="accent4"/>
                </a:solidFill>
                <a:latin typeface="Arial" panose="020B0604020202020204" pitchFamily="34" charset="0"/>
                <a:cs typeface="Arial" panose="020B0604020202020204" pitchFamily="34" charset="0"/>
              </a:defRPr>
            </a:lvl1pPr>
          </a:lstStyle>
          <a:p>
            <a:pPr>
              <a:defRPr/>
            </a:pPr>
            <a:fld id="{5B251A57-6857-4C5F-BD6A-EB6AB2D6BFDF}" type="slidenum">
              <a:rPr lang="sv-SE">
                <a:solidFill>
                  <a:srgbClr val="002B45"/>
                </a:solidFill>
              </a:rPr>
              <a:pPr>
                <a:defRPr/>
              </a:pPr>
              <a:t>‹#›</a:t>
            </a:fld>
            <a:endParaRPr lang="sv-SE" dirty="0">
              <a:solidFill>
                <a:srgbClr val="002B45"/>
              </a:solidFill>
            </a:endParaRPr>
          </a:p>
        </p:txBody>
      </p:sp>
      <p:cxnSp>
        <p:nvCxnSpPr>
          <p:cNvPr id="9" name="Rak 8"/>
          <p:cNvCxnSpPr/>
          <p:nvPr/>
        </p:nvCxnSpPr>
        <p:spPr>
          <a:xfrm>
            <a:off x="-361950" y="5653088"/>
            <a:ext cx="249237" cy="0"/>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11" name="Rak 10"/>
          <p:cNvCxnSpPr/>
          <p:nvPr/>
        </p:nvCxnSpPr>
        <p:spPr>
          <a:xfrm>
            <a:off x="-361950" y="6196013"/>
            <a:ext cx="249237" cy="0"/>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12" name="Rak 11"/>
          <p:cNvCxnSpPr/>
          <p:nvPr/>
        </p:nvCxnSpPr>
        <p:spPr>
          <a:xfrm>
            <a:off x="-361950" y="2120900"/>
            <a:ext cx="249237" cy="0"/>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13" name="Rak 12"/>
          <p:cNvCxnSpPr/>
          <p:nvPr/>
        </p:nvCxnSpPr>
        <p:spPr>
          <a:xfrm>
            <a:off x="-361950" y="701675"/>
            <a:ext cx="249237" cy="0"/>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14" name="Rak 13"/>
          <p:cNvCxnSpPr/>
          <p:nvPr/>
        </p:nvCxnSpPr>
        <p:spPr>
          <a:xfrm>
            <a:off x="9264650" y="5653088"/>
            <a:ext cx="250825" cy="0"/>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15" name="Rak 14"/>
          <p:cNvCxnSpPr/>
          <p:nvPr/>
        </p:nvCxnSpPr>
        <p:spPr>
          <a:xfrm>
            <a:off x="9264650" y="6196013"/>
            <a:ext cx="250825" cy="0"/>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16" name="Rak 15"/>
          <p:cNvCxnSpPr/>
          <p:nvPr/>
        </p:nvCxnSpPr>
        <p:spPr>
          <a:xfrm>
            <a:off x="9264650" y="2120900"/>
            <a:ext cx="250825" cy="0"/>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17" name="Rak 16"/>
          <p:cNvCxnSpPr/>
          <p:nvPr/>
        </p:nvCxnSpPr>
        <p:spPr>
          <a:xfrm>
            <a:off x="9264650" y="701675"/>
            <a:ext cx="250825" cy="0"/>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18" name="Rak 17"/>
          <p:cNvCxnSpPr/>
          <p:nvPr/>
        </p:nvCxnSpPr>
        <p:spPr>
          <a:xfrm flipV="1">
            <a:off x="803275" y="-230188"/>
            <a:ext cx="0" cy="138113"/>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19" name="Rak 18"/>
          <p:cNvCxnSpPr/>
          <p:nvPr/>
        </p:nvCxnSpPr>
        <p:spPr>
          <a:xfrm flipV="1">
            <a:off x="7751763" y="-230188"/>
            <a:ext cx="0" cy="138113"/>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20" name="Rak 19"/>
          <p:cNvCxnSpPr/>
          <p:nvPr/>
        </p:nvCxnSpPr>
        <p:spPr>
          <a:xfrm flipV="1">
            <a:off x="803275" y="6923088"/>
            <a:ext cx="0" cy="138112"/>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21" name="Rak 20"/>
          <p:cNvCxnSpPr/>
          <p:nvPr/>
        </p:nvCxnSpPr>
        <p:spPr>
          <a:xfrm flipV="1">
            <a:off x="7751763" y="6923088"/>
            <a:ext cx="0" cy="138112"/>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672250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 id="2147483730" r:id="rId20"/>
    <p:sldLayoutId id="2147483731" r:id="rId21"/>
    <p:sldLayoutId id="2147483732" r:id="rId22"/>
    <p:sldLayoutId id="2147483733" r:id="rId23"/>
    <p:sldLayoutId id="2147483734" r:id="rId24"/>
    <p:sldLayoutId id="2147483735" r:id="rId25"/>
  </p:sldLayoutIdLst>
  <p:hf sldNum="0" hdr="0" ftr="0"/>
  <p:txStyles>
    <p:titleStyle>
      <a:lvl1pPr algn="l" rtl="0" eaLnBrk="0" fontAlgn="base" hangingPunct="0">
        <a:spcBef>
          <a:spcPct val="0"/>
        </a:spcBef>
        <a:spcAft>
          <a:spcPct val="0"/>
        </a:spcAft>
        <a:defRPr sz="3400" b="1" kern="1200">
          <a:solidFill>
            <a:srgbClr val="002B45"/>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3400" b="1">
          <a:solidFill>
            <a:srgbClr val="002B45"/>
          </a:solidFill>
          <a:latin typeface="Arial" charset="0"/>
          <a:cs typeface="Arial" charset="0"/>
        </a:defRPr>
      </a:lvl2pPr>
      <a:lvl3pPr algn="l" rtl="0" eaLnBrk="0" fontAlgn="base" hangingPunct="0">
        <a:spcBef>
          <a:spcPct val="0"/>
        </a:spcBef>
        <a:spcAft>
          <a:spcPct val="0"/>
        </a:spcAft>
        <a:defRPr sz="3400" b="1">
          <a:solidFill>
            <a:srgbClr val="002B45"/>
          </a:solidFill>
          <a:latin typeface="Arial" charset="0"/>
          <a:cs typeface="Arial" charset="0"/>
        </a:defRPr>
      </a:lvl3pPr>
      <a:lvl4pPr algn="l" rtl="0" eaLnBrk="0" fontAlgn="base" hangingPunct="0">
        <a:spcBef>
          <a:spcPct val="0"/>
        </a:spcBef>
        <a:spcAft>
          <a:spcPct val="0"/>
        </a:spcAft>
        <a:defRPr sz="3400" b="1">
          <a:solidFill>
            <a:srgbClr val="002B45"/>
          </a:solidFill>
          <a:latin typeface="Arial" charset="0"/>
          <a:cs typeface="Arial" charset="0"/>
        </a:defRPr>
      </a:lvl4pPr>
      <a:lvl5pPr algn="l" rtl="0" eaLnBrk="0" fontAlgn="base" hangingPunct="0">
        <a:spcBef>
          <a:spcPct val="0"/>
        </a:spcBef>
        <a:spcAft>
          <a:spcPct val="0"/>
        </a:spcAft>
        <a:defRPr sz="3400" b="1">
          <a:solidFill>
            <a:srgbClr val="002B45"/>
          </a:solidFill>
          <a:latin typeface="Arial" charset="0"/>
          <a:cs typeface="Arial" charset="0"/>
        </a:defRPr>
      </a:lvl5pPr>
      <a:lvl6pPr marL="457200" algn="l" rtl="0" fontAlgn="base">
        <a:spcBef>
          <a:spcPct val="0"/>
        </a:spcBef>
        <a:spcAft>
          <a:spcPct val="0"/>
        </a:spcAft>
        <a:defRPr sz="3400" b="1">
          <a:solidFill>
            <a:srgbClr val="002B45"/>
          </a:solidFill>
          <a:latin typeface="Arial" charset="0"/>
          <a:cs typeface="Arial" charset="0"/>
        </a:defRPr>
      </a:lvl6pPr>
      <a:lvl7pPr marL="914400" algn="l" rtl="0" fontAlgn="base">
        <a:spcBef>
          <a:spcPct val="0"/>
        </a:spcBef>
        <a:spcAft>
          <a:spcPct val="0"/>
        </a:spcAft>
        <a:defRPr sz="3400" b="1">
          <a:solidFill>
            <a:srgbClr val="002B45"/>
          </a:solidFill>
          <a:latin typeface="Arial" charset="0"/>
          <a:cs typeface="Arial" charset="0"/>
        </a:defRPr>
      </a:lvl7pPr>
      <a:lvl8pPr marL="1371600" algn="l" rtl="0" fontAlgn="base">
        <a:spcBef>
          <a:spcPct val="0"/>
        </a:spcBef>
        <a:spcAft>
          <a:spcPct val="0"/>
        </a:spcAft>
        <a:defRPr sz="3400" b="1">
          <a:solidFill>
            <a:srgbClr val="002B45"/>
          </a:solidFill>
          <a:latin typeface="Arial" charset="0"/>
          <a:cs typeface="Arial" charset="0"/>
        </a:defRPr>
      </a:lvl8pPr>
      <a:lvl9pPr marL="1828800" algn="l" rtl="0" fontAlgn="base">
        <a:spcBef>
          <a:spcPct val="0"/>
        </a:spcBef>
        <a:spcAft>
          <a:spcPct val="0"/>
        </a:spcAft>
        <a:defRPr sz="3400" b="1">
          <a:solidFill>
            <a:srgbClr val="002B45"/>
          </a:solidFill>
          <a:latin typeface="Arial" charset="0"/>
          <a:cs typeface="Arial" charset="0"/>
        </a:defRPr>
      </a:lvl9pPr>
    </p:titleStyle>
    <p:bodyStyle>
      <a:lvl1pPr marL="271463" indent="-271463" algn="l" rtl="0" eaLnBrk="0" fontAlgn="base" hangingPunct="0">
        <a:spcBef>
          <a:spcPts val="1900"/>
        </a:spcBef>
        <a:spcAft>
          <a:spcPts val="800"/>
        </a:spcAft>
        <a:buSzPct val="115000"/>
        <a:buFont typeface="Century Gothic" pitchFamily="34" charset="0"/>
        <a:buChar char="•"/>
        <a:defRPr sz="1900" b="1" kern="1200">
          <a:solidFill>
            <a:srgbClr val="002B45"/>
          </a:solidFill>
          <a:latin typeface="Arial" panose="020B0604020202020204" pitchFamily="34" charset="0"/>
          <a:ea typeface="+mn-ea"/>
          <a:cs typeface="Arial" panose="020B0604020202020204" pitchFamily="34" charset="0"/>
        </a:defRPr>
      </a:lvl1pPr>
      <a:lvl2pPr marL="520700" indent="-234950" algn="l" rtl="0" eaLnBrk="0" fontAlgn="base" hangingPunct="0">
        <a:spcBef>
          <a:spcPct val="0"/>
        </a:spcBef>
        <a:spcAft>
          <a:spcPts val="800"/>
        </a:spcAft>
        <a:buFont typeface="Arial" charset="0"/>
        <a:buChar char="–"/>
        <a:defRPr sz="1900" kern="1200">
          <a:solidFill>
            <a:srgbClr val="002B45"/>
          </a:solidFill>
          <a:latin typeface="Arial" panose="020B0604020202020204" pitchFamily="34" charset="0"/>
          <a:ea typeface="+mn-ea"/>
          <a:cs typeface="Arial" panose="020B0604020202020204" pitchFamily="34" charset="0"/>
        </a:defRPr>
      </a:lvl2pPr>
      <a:lvl3pPr marL="711200" indent="-171450" algn="l" rtl="0" eaLnBrk="0" fontAlgn="base" hangingPunct="0">
        <a:spcBef>
          <a:spcPct val="0"/>
        </a:spcBef>
        <a:spcAft>
          <a:spcPts val="800"/>
        </a:spcAft>
        <a:buFont typeface="Arial" charset="0"/>
        <a:buChar char="•"/>
        <a:defRPr sz="1600" kern="1200">
          <a:solidFill>
            <a:srgbClr val="002B45"/>
          </a:solidFill>
          <a:latin typeface="Arial" panose="020B0604020202020204" pitchFamily="34" charset="0"/>
          <a:ea typeface="+mn-ea"/>
          <a:cs typeface="Arial" panose="020B0604020202020204" pitchFamily="34" charset="0"/>
        </a:defRPr>
      </a:lvl3pPr>
      <a:lvl4pPr marL="920750" indent="-196850" algn="l" rtl="0" eaLnBrk="0" fontAlgn="base" hangingPunct="0">
        <a:spcBef>
          <a:spcPct val="0"/>
        </a:spcBef>
        <a:spcAft>
          <a:spcPts val="800"/>
        </a:spcAft>
        <a:buFont typeface="Arial" charset="0"/>
        <a:buChar char="–"/>
        <a:defRPr sz="1400" kern="1200">
          <a:solidFill>
            <a:srgbClr val="002B45"/>
          </a:solidFill>
          <a:latin typeface="Arial" panose="020B0604020202020204" pitchFamily="34" charset="0"/>
          <a:ea typeface="+mn-ea"/>
          <a:cs typeface="Arial" panose="020B0604020202020204" pitchFamily="34" charset="0"/>
        </a:defRPr>
      </a:lvl4pPr>
      <a:lvl5pPr marL="1073150" indent="-146050" algn="l" rtl="0" eaLnBrk="0" fontAlgn="base" hangingPunct="0">
        <a:spcBef>
          <a:spcPct val="0"/>
        </a:spcBef>
        <a:spcAft>
          <a:spcPts val="800"/>
        </a:spcAft>
        <a:buFont typeface="Arial" charset="0"/>
        <a:buChar char="•"/>
        <a:defRPr sz="1200" kern="1200">
          <a:solidFill>
            <a:srgbClr val="002B4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8" name="Bildobjekt 7"/>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820800" y="6210000"/>
            <a:ext cx="1396800" cy="293233"/>
          </a:xfrm>
          <a:prstGeom prst="rect">
            <a:avLst/>
          </a:prstGeom>
        </p:spPr>
      </p:pic>
      <p:sp>
        <p:nvSpPr>
          <p:cNvPr id="2" name="Platshållare för rubrik 1"/>
          <p:cNvSpPr>
            <a:spLocks noGrp="1"/>
          </p:cNvSpPr>
          <p:nvPr>
            <p:ph type="title"/>
          </p:nvPr>
        </p:nvSpPr>
        <p:spPr>
          <a:xfrm>
            <a:off x="803844" y="686594"/>
            <a:ext cx="6951600" cy="1296144"/>
          </a:xfrm>
          <a:prstGeom prst="rect">
            <a:avLst/>
          </a:prstGeom>
        </p:spPr>
        <p:txBody>
          <a:bodyPr vert="horz" lIns="0" tIns="0" rIns="0" bIns="0" rtlCol="0" anchor="t" anchorCtr="0">
            <a:no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801688" y="2057400"/>
            <a:ext cx="6951364" cy="3695131"/>
          </a:xfrm>
          <a:prstGeom prst="rect">
            <a:avLst/>
          </a:prstGeom>
        </p:spPr>
        <p:txBody>
          <a:bodyPr vert="horz" lIns="0" tIns="0" rIns="0" bIns="0" rtlCol="0" anchor="t" anchorCtr="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4" name="Platshållare för datum 3"/>
          <p:cNvSpPr>
            <a:spLocks noGrp="1"/>
          </p:cNvSpPr>
          <p:nvPr>
            <p:ph type="dt" sz="half" idx="2"/>
          </p:nvPr>
        </p:nvSpPr>
        <p:spPr>
          <a:xfrm>
            <a:off x="2716058" y="6295894"/>
            <a:ext cx="1152128" cy="267235"/>
          </a:xfrm>
          <a:prstGeom prst="rect">
            <a:avLst/>
          </a:prstGeom>
        </p:spPr>
        <p:txBody>
          <a:bodyPr vert="horz" lIns="0" tIns="0" rIns="0" bIns="0" rtlCol="0" anchor="ctr"/>
          <a:lstStyle>
            <a:lvl1pPr algn="l">
              <a:defRPr sz="900">
                <a:solidFill>
                  <a:schemeClr val="accent4"/>
                </a:solidFill>
                <a:latin typeface="Arial" panose="020B0604020202020204" pitchFamily="34" charset="0"/>
                <a:cs typeface="Arial" panose="020B0604020202020204" pitchFamily="34" charset="0"/>
              </a:defRPr>
            </a:lvl1pPr>
          </a:lstStyle>
          <a:p>
            <a:r>
              <a:rPr lang="sv-SE" smtClean="0">
                <a:solidFill>
                  <a:srgbClr val="002B45"/>
                </a:solidFill>
              </a:rPr>
              <a:t>20xx-xx-xx</a:t>
            </a:r>
            <a:endParaRPr lang="sv-SE" dirty="0">
              <a:solidFill>
                <a:srgbClr val="002B45"/>
              </a:solidFill>
            </a:endParaRPr>
          </a:p>
        </p:txBody>
      </p:sp>
      <p:sp>
        <p:nvSpPr>
          <p:cNvPr id="5" name="Platshållare för sidfot 4"/>
          <p:cNvSpPr>
            <a:spLocks noGrp="1"/>
          </p:cNvSpPr>
          <p:nvPr>
            <p:ph type="ftr" sz="quarter" idx="3"/>
          </p:nvPr>
        </p:nvSpPr>
        <p:spPr>
          <a:xfrm>
            <a:off x="3868186" y="6295894"/>
            <a:ext cx="2895600" cy="267235"/>
          </a:xfrm>
          <a:prstGeom prst="rect">
            <a:avLst/>
          </a:prstGeom>
        </p:spPr>
        <p:txBody>
          <a:bodyPr vert="horz" lIns="0" tIns="0" rIns="0" bIns="0" rtlCol="0" anchor="ctr"/>
          <a:lstStyle>
            <a:lvl1pPr algn="l">
              <a:defRPr sz="900">
                <a:solidFill>
                  <a:schemeClr val="accent4"/>
                </a:solidFill>
                <a:latin typeface="Arial" panose="020B0604020202020204" pitchFamily="34" charset="0"/>
                <a:cs typeface="Arial" panose="020B0604020202020204" pitchFamily="34" charset="0"/>
              </a:defRPr>
            </a:lvl1pPr>
          </a:lstStyle>
          <a:p>
            <a:endParaRPr lang="sv-SE" dirty="0">
              <a:solidFill>
                <a:srgbClr val="002B45"/>
              </a:solidFill>
            </a:endParaRPr>
          </a:p>
        </p:txBody>
      </p:sp>
      <p:sp>
        <p:nvSpPr>
          <p:cNvPr id="6" name="Platshållare för bildnummer 5"/>
          <p:cNvSpPr>
            <a:spLocks noGrp="1"/>
          </p:cNvSpPr>
          <p:nvPr>
            <p:ph type="sldNum" sz="quarter" idx="4"/>
          </p:nvPr>
        </p:nvSpPr>
        <p:spPr>
          <a:xfrm>
            <a:off x="8408988" y="6295894"/>
            <a:ext cx="432544" cy="267235"/>
          </a:xfrm>
          <a:prstGeom prst="rect">
            <a:avLst/>
          </a:prstGeom>
        </p:spPr>
        <p:txBody>
          <a:bodyPr vert="horz" lIns="0" tIns="0" rIns="0" bIns="0" rtlCol="0" anchor="ctr"/>
          <a:lstStyle>
            <a:lvl1pPr algn="r">
              <a:defRPr sz="900">
                <a:solidFill>
                  <a:schemeClr val="accent4"/>
                </a:solidFill>
                <a:latin typeface="Arial" panose="020B0604020202020204" pitchFamily="34" charset="0"/>
                <a:cs typeface="Arial" panose="020B0604020202020204" pitchFamily="34" charset="0"/>
              </a:defRPr>
            </a:lvl1pPr>
          </a:lstStyle>
          <a:p>
            <a:fld id="{F3A1DABF-CD59-47A1-8187-10F3203EF599}" type="slidenum">
              <a:rPr lang="sv-SE" smtClean="0">
                <a:solidFill>
                  <a:srgbClr val="002B45"/>
                </a:solidFill>
              </a:rPr>
              <a:pPr/>
              <a:t>‹#›</a:t>
            </a:fld>
            <a:endParaRPr lang="sv-SE" dirty="0">
              <a:solidFill>
                <a:srgbClr val="002B45"/>
              </a:solidFill>
            </a:endParaRPr>
          </a:p>
        </p:txBody>
      </p:sp>
      <p:cxnSp>
        <p:nvCxnSpPr>
          <p:cNvPr id="9" name="Rak 8"/>
          <p:cNvCxnSpPr/>
          <p:nvPr/>
        </p:nvCxnSpPr>
        <p:spPr>
          <a:xfrm>
            <a:off x="-362309" y="5652398"/>
            <a:ext cx="250166" cy="0"/>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11" name="Rak 10"/>
          <p:cNvCxnSpPr/>
          <p:nvPr/>
        </p:nvCxnSpPr>
        <p:spPr>
          <a:xfrm>
            <a:off x="-362309" y="6195324"/>
            <a:ext cx="250166" cy="0"/>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12" name="Rak 11"/>
          <p:cNvCxnSpPr/>
          <p:nvPr/>
        </p:nvCxnSpPr>
        <p:spPr>
          <a:xfrm>
            <a:off x="-362309" y="2120322"/>
            <a:ext cx="250166" cy="0"/>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13" name="Rak 12"/>
          <p:cNvCxnSpPr/>
          <p:nvPr/>
        </p:nvCxnSpPr>
        <p:spPr>
          <a:xfrm>
            <a:off x="-362309" y="702175"/>
            <a:ext cx="250166" cy="0"/>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14" name="Rak 13"/>
          <p:cNvCxnSpPr/>
          <p:nvPr/>
        </p:nvCxnSpPr>
        <p:spPr>
          <a:xfrm>
            <a:off x="9264772" y="5652398"/>
            <a:ext cx="250166" cy="0"/>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15" name="Rak 14"/>
          <p:cNvCxnSpPr/>
          <p:nvPr/>
        </p:nvCxnSpPr>
        <p:spPr>
          <a:xfrm>
            <a:off x="9264772" y="6195324"/>
            <a:ext cx="250166" cy="0"/>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16" name="Rak 15"/>
          <p:cNvCxnSpPr/>
          <p:nvPr/>
        </p:nvCxnSpPr>
        <p:spPr>
          <a:xfrm>
            <a:off x="9264772" y="2120322"/>
            <a:ext cx="250166" cy="0"/>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17" name="Rak 16"/>
          <p:cNvCxnSpPr/>
          <p:nvPr/>
        </p:nvCxnSpPr>
        <p:spPr>
          <a:xfrm>
            <a:off x="9264772" y="702175"/>
            <a:ext cx="250166" cy="0"/>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18" name="Rak 17"/>
          <p:cNvCxnSpPr/>
          <p:nvPr/>
        </p:nvCxnSpPr>
        <p:spPr>
          <a:xfrm flipV="1">
            <a:off x="802586" y="-229676"/>
            <a:ext cx="0" cy="138022"/>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19" name="Rak 18"/>
          <p:cNvCxnSpPr/>
          <p:nvPr/>
        </p:nvCxnSpPr>
        <p:spPr>
          <a:xfrm flipV="1">
            <a:off x="7751763" y="-229676"/>
            <a:ext cx="0" cy="138022"/>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20" name="Rak 19"/>
          <p:cNvCxnSpPr/>
          <p:nvPr/>
        </p:nvCxnSpPr>
        <p:spPr>
          <a:xfrm flipV="1">
            <a:off x="802586" y="6923599"/>
            <a:ext cx="0" cy="138022"/>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21" name="Rak 20"/>
          <p:cNvCxnSpPr/>
          <p:nvPr/>
        </p:nvCxnSpPr>
        <p:spPr>
          <a:xfrm flipV="1">
            <a:off x="7751763" y="6923599"/>
            <a:ext cx="0" cy="138022"/>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1272085"/>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 id="2147483754" r:id="rId18"/>
    <p:sldLayoutId id="2147483755" r:id="rId19"/>
    <p:sldLayoutId id="2147483756" r:id="rId20"/>
    <p:sldLayoutId id="2147483757" r:id="rId21"/>
    <p:sldLayoutId id="2147483758" r:id="rId22"/>
    <p:sldLayoutId id="2147483759" r:id="rId23"/>
    <p:sldLayoutId id="2147483760" r:id="rId24"/>
    <p:sldLayoutId id="2147483761" r:id="rId25"/>
  </p:sldLayoutIdLst>
  <p:hf sldNum="0" hdr="0" ftr="0"/>
  <p:txStyles>
    <p:titleStyle>
      <a:lvl1pPr algn="l" defTabSz="914400" rtl="0" eaLnBrk="1" latinLnBrk="0" hangingPunct="1">
        <a:spcBef>
          <a:spcPct val="0"/>
        </a:spcBef>
        <a:buNone/>
        <a:defRPr sz="3400" b="1" kern="1200">
          <a:solidFill>
            <a:schemeClr val="accent4"/>
          </a:solidFill>
          <a:latin typeface="Arial" panose="020B0604020202020204" pitchFamily="34" charset="0"/>
          <a:ea typeface="+mj-ea"/>
          <a:cs typeface="Arial" panose="020B0604020202020204" pitchFamily="34" charset="0"/>
        </a:defRPr>
      </a:lvl1pPr>
    </p:titleStyle>
    <p:bodyStyle>
      <a:lvl1pPr marL="271463" indent="-271463" algn="l" defTabSz="914400" rtl="0" eaLnBrk="1" latinLnBrk="0" hangingPunct="1">
        <a:spcBef>
          <a:spcPts val="1900"/>
        </a:spcBef>
        <a:spcAft>
          <a:spcPts val="800"/>
        </a:spcAft>
        <a:buSzPct val="115000"/>
        <a:buFont typeface="Century Gothic" pitchFamily="34" charset="0"/>
        <a:buChar char="•"/>
        <a:defRPr sz="1900" b="1" kern="1200">
          <a:solidFill>
            <a:schemeClr val="accent4"/>
          </a:solidFill>
          <a:latin typeface="Arial" panose="020B0604020202020204" pitchFamily="34" charset="0"/>
          <a:ea typeface="+mn-ea"/>
          <a:cs typeface="Arial" panose="020B0604020202020204" pitchFamily="34" charset="0"/>
        </a:defRPr>
      </a:lvl1pPr>
      <a:lvl2pPr marL="520700" indent="-234950" algn="l" defTabSz="914400" rtl="0" eaLnBrk="1" latinLnBrk="0" hangingPunct="1">
        <a:spcBef>
          <a:spcPts val="0"/>
        </a:spcBef>
        <a:spcAft>
          <a:spcPts val="800"/>
        </a:spcAft>
        <a:buFont typeface="Arial" pitchFamily="34" charset="0"/>
        <a:buChar char="–"/>
        <a:defRPr sz="1900" b="0" kern="1200">
          <a:solidFill>
            <a:schemeClr val="accent4"/>
          </a:solidFill>
          <a:latin typeface="Arial" panose="020B0604020202020204" pitchFamily="34" charset="0"/>
          <a:ea typeface="+mn-ea"/>
          <a:cs typeface="Arial" panose="020B0604020202020204" pitchFamily="34" charset="0"/>
        </a:defRPr>
      </a:lvl2pPr>
      <a:lvl3pPr marL="711200" indent="-171450" algn="l" defTabSz="914400" rtl="0" eaLnBrk="1" latinLnBrk="0" hangingPunct="1">
        <a:spcBef>
          <a:spcPts val="0"/>
        </a:spcBef>
        <a:spcAft>
          <a:spcPts val="800"/>
        </a:spcAft>
        <a:buFont typeface="Arial" pitchFamily="34" charset="0"/>
        <a:buChar char="•"/>
        <a:defRPr sz="1600" b="0" kern="1200">
          <a:solidFill>
            <a:schemeClr val="accent4"/>
          </a:solidFill>
          <a:latin typeface="Arial" panose="020B0604020202020204" pitchFamily="34" charset="0"/>
          <a:ea typeface="+mn-ea"/>
          <a:cs typeface="Arial" panose="020B0604020202020204" pitchFamily="34" charset="0"/>
        </a:defRPr>
      </a:lvl3pPr>
      <a:lvl4pPr marL="920750" indent="-196850" algn="l" defTabSz="914400" rtl="0" eaLnBrk="1" latinLnBrk="0" hangingPunct="1">
        <a:spcBef>
          <a:spcPts val="0"/>
        </a:spcBef>
        <a:spcAft>
          <a:spcPts val="800"/>
        </a:spcAft>
        <a:buFont typeface="Arial" pitchFamily="34" charset="0"/>
        <a:buChar char="–"/>
        <a:defRPr sz="1400" b="0" kern="1200">
          <a:solidFill>
            <a:schemeClr val="accent4"/>
          </a:solidFill>
          <a:latin typeface="Arial" panose="020B0604020202020204" pitchFamily="34" charset="0"/>
          <a:ea typeface="+mn-ea"/>
          <a:cs typeface="Arial" panose="020B0604020202020204" pitchFamily="34" charset="0"/>
        </a:defRPr>
      </a:lvl4pPr>
      <a:lvl5pPr marL="1073150" indent="-146050" algn="l" defTabSz="914400" rtl="0" eaLnBrk="1" latinLnBrk="0" hangingPunct="1">
        <a:spcBef>
          <a:spcPts val="0"/>
        </a:spcBef>
        <a:spcAft>
          <a:spcPts val="800"/>
        </a:spcAft>
        <a:buFont typeface="Arial" pitchFamily="34" charset="0"/>
        <a:buChar char="•"/>
        <a:defRPr sz="1200" b="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8" name="Bildobjekt 7"/>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820800" y="6210000"/>
            <a:ext cx="1396800" cy="293233"/>
          </a:xfrm>
          <a:prstGeom prst="rect">
            <a:avLst/>
          </a:prstGeom>
        </p:spPr>
      </p:pic>
      <p:sp>
        <p:nvSpPr>
          <p:cNvPr id="2" name="Platshållare för rubrik 1"/>
          <p:cNvSpPr>
            <a:spLocks noGrp="1"/>
          </p:cNvSpPr>
          <p:nvPr>
            <p:ph type="title"/>
          </p:nvPr>
        </p:nvSpPr>
        <p:spPr>
          <a:xfrm>
            <a:off x="803844" y="686594"/>
            <a:ext cx="6951600" cy="1296144"/>
          </a:xfrm>
          <a:prstGeom prst="rect">
            <a:avLst/>
          </a:prstGeom>
        </p:spPr>
        <p:txBody>
          <a:bodyPr vert="horz" lIns="0" tIns="0" rIns="0" bIns="0" rtlCol="0" anchor="t" anchorCtr="0">
            <a:no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801688" y="2057400"/>
            <a:ext cx="6951364" cy="3695131"/>
          </a:xfrm>
          <a:prstGeom prst="rect">
            <a:avLst/>
          </a:prstGeom>
        </p:spPr>
        <p:txBody>
          <a:bodyPr vert="horz" lIns="0" tIns="0" rIns="0" bIns="0" rtlCol="0" anchor="t" anchorCtr="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4" name="Platshållare för datum 3"/>
          <p:cNvSpPr>
            <a:spLocks noGrp="1"/>
          </p:cNvSpPr>
          <p:nvPr>
            <p:ph type="dt" sz="half" idx="2"/>
          </p:nvPr>
        </p:nvSpPr>
        <p:spPr>
          <a:xfrm>
            <a:off x="2716058" y="6295894"/>
            <a:ext cx="1152128" cy="267235"/>
          </a:xfrm>
          <a:prstGeom prst="rect">
            <a:avLst/>
          </a:prstGeom>
        </p:spPr>
        <p:txBody>
          <a:bodyPr vert="horz" lIns="0" tIns="0" rIns="0" bIns="0" rtlCol="0" anchor="ctr"/>
          <a:lstStyle>
            <a:lvl1pPr algn="l">
              <a:defRPr sz="900">
                <a:solidFill>
                  <a:schemeClr val="accent4"/>
                </a:solidFill>
                <a:latin typeface="Arial" panose="020B0604020202020204" pitchFamily="34" charset="0"/>
                <a:cs typeface="Arial" panose="020B0604020202020204" pitchFamily="34" charset="0"/>
              </a:defRPr>
            </a:lvl1pPr>
          </a:lstStyle>
          <a:p>
            <a:fld id="{C2DCD780-853D-4166-908F-07DC3F7C07F9}" type="datetime1">
              <a:rPr lang="sv-SE" smtClean="0">
                <a:solidFill>
                  <a:srgbClr val="002B45"/>
                </a:solidFill>
              </a:rPr>
              <a:pPr/>
              <a:t>2018-05-24</a:t>
            </a:fld>
            <a:endParaRPr lang="sv-SE" dirty="0">
              <a:solidFill>
                <a:srgbClr val="002B45"/>
              </a:solidFill>
            </a:endParaRPr>
          </a:p>
        </p:txBody>
      </p:sp>
      <p:sp>
        <p:nvSpPr>
          <p:cNvPr id="5" name="Platshållare för sidfot 4"/>
          <p:cNvSpPr>
            <a:spLocks noGrp="1"/>
          </p:cNvSpPr>
          <p:nvPr>
            <p:ph type="ftr" sz="quarter" idx="3"/>
          </p:nvPr>
        </p:nvSpPr>
        <p:spPr>
          <a:xfrm>
            <a:off x="3868186" y="6295894"/>
            <a:ext cx="2895600" cy="267235"/>
          </a:xfrm>
          <a:prstGeom prst="rect">
            <a:avLst/>
          </a:prstGeom>
        </p:spPr>
        <p:txBody>
          <a:bodyPr vert="horz" lIns="0" tIns="0" rIns="0" bIns="0" rtlCol="0" anchor="ctr"/>
          <a:lstStyle>
            <a:lvl1pPr algn="l">
              <a:defRPr sz="900">
                <a:solidFill>
                  <a:schemeClr val="accent4"/>
                </a:solidFill>
                <a:latin typeface="Arial" panose="020B0604020202020204" pitchFamily="34" charset="0"/>
                <a:cs typeface="Arial" panose="020B0604020202020204" pitchFamily="34" charset="0"/>
              </a:defRPr>
            </a:lvl1pPr>
          </a:lstStyle>
          <a:p>
            <a:endParaRPr lang="sv-SE" dirty="0">
              <a:solidFill>
                <a:srgbClr val="002B45"/>
              </a:solidFill>
            </a:endParaRPr>
          </a:p>
        </p:txBody>
      </p:sp>
      <p:sp>
        <p:nvSpPr>
          <p:cNvPr id="6" name="Platshållare för bildnummer 5"/>
          <p:cNvSpPr>
            <a:spLocks noGrp="1"/>
          </p:cNvSpPr>
          <p:nvPr>
            <p:ph type="sldNum" sz="quarter" idx="4"/>
          </p:nvPr>
        </p:nvSpPr>
        <p:spPr>
          <a:xfrm>
            <a:off x="8408988" y="6295894"/>
            <a:ext cx="432544" cy="267235"/>
          </a:xfrm>
          <a:prstGeom prst="rect">
            <a:avLst/>
          </a:prstGeom>
        </p:spPr>
        <p:txBody>
          <a:bodyPr vert="horz" lIns="0" tIns="0" rIns="0" bIns="0" rtlCol="0" anchor="ctr"/>
          <a:lstStyle>
            <a:lvl1pPr algn="r">
              <a:defRPr sz="900">
                <a:solidFill>
                  <a:schemeClr val="accent4"/>
                </a:solidFill>
                <a:latin typeface="Arial" panose="020B0604020202020204" pitchFamily="34" charset="0"/>
                <a:cs typeface="Arial" panose="020B0604020202020204" pitchFamily="34" charset="0"/>
              </a:defRPr>
            </a:lvl1pPr>
          </a:lstStyle>
          <a:p>
            <a:fld id="{F3A1DABF-CD59-47A1-8187-10F3203EF599}" type="slidenum">
              <a:rPr lang="sv-SE" smtClean="0">
                <a:solidFill>
                  <a:srgbClr val="002B45"/>
                </a:solidFill>
              </a:rPr>
              <a:pPr/>
              <a:t>‹#›</a:t>
            </a:fld>
            <a:endParaRPr lang="sv-SE" dirty="0">
              <a:solidFill>
                <a:srgbClr val="002B45"/>
              </a:solidFill>
            </a:endParaRPr>
          </a:p>
        </p:txBody>
      </p:sp>
      <p:cxnSp>
        <p:nvCxnSpPr>
          <p:cNvPr id="9" name="Rak 8"/>
          <p:cNvCxnSpPr/>
          <p:nvPr/>
        </p:nvCxnSpPr>
        <p:spPr>
          <a:xfrm>
            <a:off x="-362309" y="5652398"/>
            <a:ext cx="250166" cy="0"/>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11" name="Rak 10"/>
          <p:cNvCxnSpPr/>
          <p:nvPr/>
        </p:nvCxnSpPr>
        <p:spPr>
          <a:xfrm>
            <a:off x="-362309" y="6195324"/>
            <a:ext cx="250166" cy="0"/>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12" name="Rak 11"/>
          <p:cNvCxnSpPr/>
          <p:nvPr/>
        </p:nvCxnSpPr>
        <p:spPr>
          <a:xfrm>
            <a:off x="-362309" y="2120322"/>
            <a:ext cx="250166" cy="0"/>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13" name="Rak 12"/>
          <p:cNvCxnSpPr/>
          <p:nvPr/>
        </p:nvCxnSpPr>
        <p:spPr>
          <a:xfrm>
            <a:off x="-362309" y="702175"/>
            <a:ext cx="250166" cy="0"/>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14" name="Rak 13"/>
          <p:cNvCxnSpPr/>
          <p:nvPr/>
        </p:nvCxnSpPr>
        <p:spPr>
          <a:xfrm>
            <a:off x="9264772" y="5652398"/>
            <a:ext cx="250166" cy="0"/>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15" name="Rak 14"/>
          <p:cNvCxnSpPr/>
          <p:nvPr/>
        </p:nvCxnSpPr>
        <p:spPr>
          <a:xfrm>
            <a:off x="9264772" y="6195324"/>
            <a:ext cx="250166" cy="0"/>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16" name="Rak 15"/>
          <p:cNvCxnSpPr/>
          <p:nvPr/>
        </p:nvCxnSpPr>
        <p:spPr>
          <a:xfrm>
            <a:off x="9264772" y="2120322"/>
            <a:ext cx="250166" cy="0"/>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17" name="Rak 16"/>
          <p:cNvCxnSpPr/>
          <p:nvPr/>
        </p:nvCxnSpPr>
        <p:spPr>
          <a:xfrm>
            <a:off x="9264772" y="702175"/>
            <a:ext cx="250166" cy="0"/>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18" name="Rak 17"/>
          <p:cNvCxnSpPr/>
          <p:nvPr/>
        </p:nvCxnSpPr>
        <p:spPr>
          <a:xfrm flipV="1">
            <a:off x="802586" y="-229676"/>
            <a:ext cx="0" cy="138022"/>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19" name="Rak 18"/>
          <p:cNvCxnSpPr/>
          <p:nvPr/>
        </p:nvCxnSpPr>
        <p:spPr>
          <a:xfrm flipV="1">
            <a:off x="7751763" y="-229676"/>
            <a:ext cx="0" cy="138022"/>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20" name="Rak 19"/>
          <p:cNvCxnSpPr/>
          <p:nvPr/>
        </p:nvCxnSpPr>
        <p:spPr>
          <a:xfrm flipV="1">
            <a:off x="802586" y="6923599"/>
            <a:ext cx="0" cy="138022"/>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21" name="Rak 20"/>
          <p:cNvCxnSpPr/>
          <p:nvPr/>
        </p:nvCxnSpPr>
        <p:spPr>
          <a:xfrm flipV="1">
            <a:off x="7751763" y="6923599"/>
            <a:ext cx="0" cy="138022"/>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3265409"/>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 id="2147483780" r:id="rId18"/>
    <p:sldLayoutId id="2147483781" r:id="rId19"/>
    <p:sldLayoutId id="2147483782" r:id="rId20"/>
    <p:sldLayoutId id="2147483783" r:id="rId21"/>
    <p:sldLayoutId id="2147483784" r:id="rId22"/>
    <p:sldLayoutId id="2147483785" r:id="rId23"/>
    <p:sldLayoutId id="2147483786" r:id="rId24"/>
    <p:sldLayoutId id="2147483787" r:id="rId25"/>
    <p:sldLayoutId id="2147483788" r:id="rId26"/>
  </p:sldLayoutIdLst>
  <p:hf sldNum="0" hdr="0" ftr="0"/>
  <p:txStyles>
    <p:titleStyle>
      <a:lvl1pPr algn="l" defTabSz="914400" rtl="0" eaLnBrk="1" latinLnBrk="0" hangingPunct="1">
        <a:spcBef>
          <a:spcPct val="0"/>
        </a:spcBef>
        <a:buNone/>
        <a:defRPr sz="3400" b="1" kern="1200">
          <a:solidFill>
            <a:schemeClr val="accent4"/>
          </a:solidFill>
          <a:latin typeface="Arial" panose="020B0604020202020204" pitchFamily="34" charset="0"/>
          <a:ea typeface="+mj-ea"/>
          <a:cs typeface="Arial" panose="020B0604020202020204" pitchFamily="34" charset="0"/>
        </a:defRPr>
      </a:lvl1pPr>
    </p:titleStyle>
    <p:bodyStyle>
      <a:lvl1pPr marL="271463" indent="-271463" algn="l" defTabSz="914400" rtl="0" eaLnBrk="1" latinLnBrk="0" hangingPunct="1">
        <a:spcBef>
          <a:spcPts val="1900"/>
        </a:spcBef>
        <a:spcAft>
          <a:spcPts val="800"/>
        </a:spcAft>
        <a:buSzPct val="115000"/>
        <a:buFont typeface="Century Gothic" pitchFamily="34" charset="0"/>
        <a:buChar char="•"/>
        <a:defRPr sz="1900" b="1" kern="1200">
          <a:solidFill>
            <a:schemeClr val="accent4"/>
          </a:solidFill>
          <a:latin typeface="Arial" panose="020B0604020202020204" pitchFamily="34" charset="0"/>
          <a:ea typeface="+mn-ea"/>
          <a:cs typeface="Arial" panose="020B0604020202020204" pitchFamily="34" charset="0"/>
        </a:defRPr>
      </a:lvl1pPr>
      <a:lvl2pPr marL="520700" indent="-234950" algn="l" defTabSz="914400" rtl="0" eaLnBrk="1" latinLnBrk="0" hangingPunct="1">
        <a:spcBef>
          <a:spcPts val="0"/>
        </a:spcBef>
        <a:spcAft>
          <a:spcPts val="800"/>
        </a:spcAft>
        <a:buFont typeface="Arial" pitchFamily="34" charset="0"/>
        <a:buChar char="–"/>
        <a:defRPr sz="1900" b="0" kern="1200">
          <a:solidFill>
            <a:schemeClr val="accent4"/>
          </a:solidFill>
          <a:latin typeface="Arial" panose="020B0604020202020204" pitchFamily="34" charset="0"/>
          <a:ea typeface="+mn-ea"/>
          <a:cs typeface="Arial" panose="020B0604020202020204" pitchFamily="34" charset="0"/>
        </a:defRPr>
      </a:lvl2pPr>
      <a:lvl3pPr marL="711200" indent="-171450" algn="l" defTabSz="914400" rtl="0" eaLnBrk="1" latinLnBrk="0" hangingPunct="1">
        <a:spcBef>
          <a:spcPts val="0"/>
        </a:spcBef>
        <a:spcAft>
          <a:spcPts val="800"/>
        </a:spcAft>
        <a:buFont typeface="Arial" pitchFamily="34" charset="0"/>
        <a:buChar char="•"/>
        <a:defRPr sz="1600" b="0" kern="1200">
          <a:solidFill>
            <a:schemeClr val="accent4"/>
          </a:solidFill>
          <a:latin typeface="Arial" panose="020B0604020202020204" pitchFamily="34" charset="0"/>
          <a:ea typeface="+mn-ea"/>
          <a:cs typeface="Arial" panose="020B0604020202020204" pitchFamily="34" charset="0"/>
        </a:defRPr>
      </a:lvl3pPr>
      <a:lvl4pPr marL="920750" indent="-196850" algn="l" defTabSz="914400" rtl="0" eaLnBrk="1" latinLnBrk="0" hangingPunct="1">
        <a:spcBef>
          <a:spcPts val="0"/>
        </a:spcBef>
        <a:spcAft>
          <a:spcPts val="800"/>
        </a:spcAft>
        <a:buFont typeface="Arial" pitchFamily="34" charset="0"/>
        <a:buChar char="–"/>
        <a:defRPr sz="1400" b="0" kern="1200">
          <a:solidFill>
            <a:schemeClr val="accent4"/>
          </a:solidFill>
          <a:latin typeface="Arial" panose="020B0604020202020204" pitchFamily="34" charset="0"/>
          <a:ea typeface="+mn-ea"/>
          <a:cs typeface="Arial" panose="020B0604020202020204" pitchFamily="34" charset="0"/>
        </a:defRPr>
      </a:lvl4pPr>
      <a:lvl5pPr marL="1073150" indent="-146050" algn="l" defTabSz="914400" rtl="0" eaLnBrk="1" latinLnBrk="0" hangingPunct="1">
        <a:spcBef>
          <a:spcPts val="0"/>
        </a:spcBef>
        <a:spcAft>
          <a:spcPts val="800"/>
        </a:spcAft>
        <a:buFont typeface="Arial" pitchFamily="34" charset="0"/>
        <a:buChar char="•"/>
        <a:defRPr sz="1200" b="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8" name="Bildobjekt 7"/>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820800" y="6210000"/>
            <a:ext cx="1396800" cy="293233"/>
          </a:xfrm>
          <a:prstGeom prst="rect">
            <a:avLst/>
          </a:prstGeom>
        </p:spPr>
      </p:pic>
      <p:sp>
        <p:nvSpPr>
          <p:cNvPr id="2" name="Platshållare för rubrik 1"/>
          <p:cNvSpPr>
            <a:spLocks noGrp="1"/>
          </p:cNvSpPr>
          <p:nvPr>
            <p:ph type="title"/>
          </p:nvPr>
        </p:nvSpPr>
        <p:spPr>
          <a:xfrm>
            <a:off x="803844" y="686594"/>
            <a:ext cx="6951600" cy="1296144"/>
          </a:xfrm>
          <a:prstGeom prst="rect">
            <a:avLst/>
          </a:prstGeom>
        </p:spPr>
        <p:txBody>
          <a:bodyPr vert="horz" lIns="0" tIns="0" rIns="0" bIns="0" rtlCol="0" anchor="t" anchorCtr="0">
            <a:no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801688" y="2057400"/>
            <a:ext cx="6951364" cy="3695131"/>
          </a:xfrm>
          <a:prstGeom prst="rect">
            <a:avLst/>
          </a:prstGeom>
        </p:spPr>
        <p:txBody>
          <a:bodyPr vert="horz" lIns="0" tIns="0" rIns="0" bIns="0" rtlCol="0" anchor="t" anchorCtr="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4" name="Platshållare för datum 3"/>
          <p:cNvSpPr>
            <a:spLocks noGrp="1"/>
          </p:cNvSpPr>
          <p:nvPr>
            <p:ph type="dt" sz="half" idx="2"/>
          </p:nvPr>
        </p:nvSpPr>
        <p:spPr>
          <a:xfrm>
            <a:off x="2716058" y="6295894"/>
            <a:ext cx="1152128" cy="267235"/>
          </a:xfrm>
          <a:prstGeom prst="rect">
            <a:avLst/>
          </a:prstGeom>
        </p:spPr>
        <p:txBody>
          <a:bodyPr vert="horz" lIns="0" tIns="0" rIns="0" bIns="0" rtlCol="0" anchor="ctr"/>
          <a:lstStyle>
            <a:lvl1pPr algn="l">
              <a:defRPr sz="900">
                <a:solidFill>
                  <a:schemeClr val="accent4"/>
                </a:solidFill>
                <a:latin typeface="Arial" panose="020B0604020202020204" pitchFamily="34" charset="0"/>
                <a:cs typeface="Arial" panose="020B0604020202020204" pitchFamily="34" charset="0"/>
              </a:defRPr>
            </a:lvl1pPr>
          </a:lstStyle>
          <a:p>
            <a:fld id="{C2DCD780-853D-4166-908F-07DC3F7C07F9}" type="datetime1">
              <a:rPr lang="sv-SE" smtClean="0">
                <a:solidFill>
                  <a:srgbClr val="002B45"/>
                </a:solidFill>
              </a:rPr>
              <a:pPr/>
              <a:t>2018-05-24</a:t>
            </a:fld>
            <a:endParaRPr lang="sv-SE" dirty="0">
              <a:solidFill>
                <a:srgbClr val="002B45"/>
              </a:solidFill>
            </a:endParaRPr>
          </a:p>
        </p:txBody>
      </p:sp>
      <p:sp>
        <p:nvSpPr>
          <p:cNvPr id="5" name="Platshållare för sidfot 4"/>
          <p:cNvSpPr>
            <a:spLocks noGrp="1"/>
          </p:cNvSpPr>
          <p:nvPr>
            <p:ph type="ftr" sz="quarter" idx="3"/>
          </p:nvPr>
        </p:nvSpPr>
        <p:spPr>
          <a:xfrm>
            <a:off x="3868186" y="6295894"/>
            <a:ext cx="2895600" cy="267235"/>
          </a:xfrm>
          <a:prstGeom prst="rect">
            <a:avLst/>
          </a:prstGeom>
        </p:spPr>
        <p:txBody>
          <a:bodyPr vert="horz" lIns="0" tIns="0" rIns="0" bIns="0" rtlCol="0" anchor="ctr"/>
          <a:lstStyle>
            <a:lvl1pPr algn="l">
              <a:defRPr sz="900">
                <a:solidFill>
                  <a:schemeClr val="accent4"/>
                </a:solidFill>
                <a:latin typeface="Arial" panose="020B0604020202020204" pitchFamily="34" charset="0"/>
                <a:cs typeface="Arial" panose="020B0604020202020204" pitchFamily="34" charset="0"/>
              </a:defRPr>
            </a:lvl1pPr>
          </a:lstStyle>
          <a:p>
            <a:endParaRPr lang="sv-SE" dirty="0">
              <a:solidFill>
                <a:srgbClr val="002B45"/>
              </a:solidFill>
            </a:endParaRPr>
          </a:p>
        </p:txBody>
      </p:sp>
      <p:sp>
        <p:nvSpPr>
          <p:cNvPr id="6" name="Platshållare för bildnummer 5"/>
          <p:cNvSpPr>
            <a:spLocks noGrp="1"/>
          </p:cNvSpPr>
          <p:nvPr>
            <p:ph type="sldNum" sz="quarter" idx="4"/>
          </p:nvPr>
        </p:nvSpPr>
        <p:spPr>
          <a:xfrm>
            <a:off x="8408988" y="6295894"/>
            <a:ext cx="432544" cy="267235"/>
          </a:xfrm>
          <a:prstGeom prst="rect">
            <a:avLst/>
          </a:prstGeom>
        </p:spPr>
        <p:txBody>
          <a:bodyPr vert="horz" lIns="0" tIns="0" rIns="0" bIns="0" rtlCol="0" anchor="ctr"/>
          <a:lstStyle>
            <a:lvl1pPr algn="r">
              <a:defRPr sz="900">
                <a:solidFill>
                  <a:schemeClr val="accent4"/>
                </a:solidFill>
                <a:latin typeface="Arial" panose="020B0604020202020204" pitchFamily="34" charset="0"/>
                <a:cs typeface="Arial" panose="020B0604020202020204" pitchFamily="34" charset="0"/>
              </a:defRPr>
            </a:lvl1pPr>
          </a:lstStyle>
          <a:p>
            <a:fld id="{F3A1DABF-CD59-47A1-8187-10F3203EF599}" type="slidenum">
              <a:rPr lang="sv-SE" smtClean="0">
                <a:solidFill>
                  <a:srgbClr val="002B45"/>
                </a:solidFill>
              </a:rPr>
              <a:pPr/>
              <a:t>‹#›</a:t>
            </a:fld>
            <a:endParaRPr lang="sv-SE" dirty="0">
              <a:solidFill>
                <a:srgbClr val="002B45"/>
              </a:solidFill>
            </a:endParaRPr>
          </a:p>
        </p:txBody>
      </p:sp>
      <p:cxnSp>
        <p:nvCxnSpPr>
          <p:cNvPr id="9" name="Rak 8"/>
          <p:cNvCxnSpPr/>
          <p:nvPr/>
        </p:nvCxnSpPr>
        <p:spPr>
          <a:xfrm>
            <a:off x="-362309" y="5652398"/>
            <a:ext cx="250166" cy="0"/>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11" name="Rak 10"/>
          <p:cNvCxnSpPr/>
          <p:nvPr/>
        </p:nvCxnSpPr>
        <p:spPr>
          <a:xfrm>
            <a:off x="-362309" y="6195324"/>
            <a:ext cx="250166" cy="0"/>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12" name="Rak 11"/>
          <p:cNvCxnSpPr/>
          <p:nvPr/>
        </p:nvCxnSpPr>
        <p:spPr>
          <a:xfrm>
            <a:off x="-362309" y="2120322"/>
            <a:ext cx="250166" cy="0"/>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13" name="Rak 12"/>
          <p:cNvCxnSpPr/>
          <p:nvPr/>
        </p:nvCxnSpPr>
        <p:spPr>
          <a:xfrm>
            <a:off x="-362309" y="702175"/>
            <a:ext cx="250166" cy="0"/>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14" name="Rak 13"/>
          <p:cNvCxnSpPr/>
          <p:nvPr/>
        </p:nvCxnSpPr>
        <p:spPr>
          <a:xfrm>
            <a:off x="9264772" y="5652398"/>
            <a:ext cx="250166" cy="0"/>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15" name="Rak 14"/>
          <p:cNvCxnSpPr/>
          <p:nvPr/>
        </p:nvCxnSpPr>
        <p:spPr>
          <a:xfrm>
            <a:off x="9264772" y="6195324"/>
            <a:ext cx="250166" cy="0"/>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16" name="Rak 15"/>
          <p:cNvCxnSpPr/>
          <p:nvPr/>
        </p:nvCxnSpPr>
        <p:spPr>
          <a:xfrm>
            <a:off x="9264772" y="2120322"/>
            <a:ext cx="250166" cy="0"/>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17" name="Rak 16"/>
          <p:cNvCxnSpPr/>
          <p:nvPr/>
        </p:nvCxnSpPr>
        <p:spPr>
          <a:xfrm>
            <a:off x="9264772" y="702175"/>
            <a:ext cx="250166" cy="0"/>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18" name="Rak 17"/>
          <p:cNvCxnSpPr/>
          <p:nvPr/>
        </p:nvCxnSpPr>
        <p:spPr>
          <a:xfrm flipV="1">
            <a:off x="802586" y="-229676"/>
            <a:ext cx="0" cy="138022"/>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19" name="Rak 18"/>
          <p:cNvCxnSpPr/>
          <p:nvPr/>
        </p:nvCxnSpPr>
        <p:spPr>
          <a:xfrm flipV="1">
            <a:off x="7751763" y="-229676"/>
            <a:ext cx="0" cy="138022"/>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20" name="Rak 19"/>
          <p:cNvCxnSpPr/>
          <p:nvPr/>
        </p:nvCxnSpPr>
        <p:spPr>
          <a:xfrm flipV="1">
            <a:off x="802586" y="6923599"/>
            <a:ext cx="0" cy="138022"/>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21" name="Rak 20"/>
          <p:cNvCxnSpPr/>
          <p:nvPr/>
        </p:nvCxnSpPr>
        <p:spPr>
          <a:xfrm flipV="1">
            <a:off x="7751763" y="6923599"/>
            <a:ext cx="0" cy="138022"/>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4698748"/>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 id="2147483804" r:id="rId15"/>
    <p:sldLayoutId id="2147483805" r:id="rId16"/>
    <p:sldLayoutId id="2147483806" r:id="rId17"/>
    <p:sldLayoutId id="2147483807" r:id="rId18"/>
    <p:sldLayoutId id="2147483808" r:id="rId19"/>
    <p:sldLayoutId id="2147483809" r:id="rId20"/>
    <p:sldLayoutId id="2147483810" r:id="rId21"/>
    <p:sldLayoutId id="2147483811" r:id="rId22"/>
    <p:sldLayoutId id="2147483812" r:id="rId23"/>
    <p:sldLayoutId id="2147483813" r:id="rId24"/>
    <p:sldLayoutId id="2147483814" r:id="rId25"/>
    <p:sldLayoutId id="2147483815" r:id="rId26"/>
  </p:sldLayoutIdLst>
  <p:hf sldNum="0" hdr="0" ftr="0"/>
  <p:txStyles>
    <p:titleStyle>
      <a:lvl1pPr algn="l" defTabSz="914400" rtl="0" eaLnBrk="1" latinLnBrk="0" hangingPunct="1">
        <a:spcBef>
          <a:spcPct val="0"/>
        </a:spcBef>
        <a:buNone/>
        <a:defRPr sz="3400" b="1" kern="1200">
          <a:solidFill>
            <a:schemeClr val="accent4"/>
          </a:solidFill>
          <a:latin typeface="Arial" panose="020B0604020202020204" pitchFamily="34" charset="0"/>
          <a:ea typeface="+mj-ea"/>
          <a:cs typeface="Arial" panose="020B0604020202020204" pitchFamily="34" charset="0"/>
        </a:defRPr>
      </a:lvl1pPr>
    </p:titleStyle>
    <p:bodyStyle>
      <a:lvl1pPr marL="271463" indent="-271463" algn="l" defTabSz="914400" rtl="0" eaLnBrk="1" latinLnBrk="0" hangingPunct="1">
        <a:spcBef>
          <a:spcPts val="1900"/>
        </a:spcBef>
        <a:spcAft>
          <a:spcPts val="800"/>
        </a:spcAft>
        <a:buSzPct val="115000"/>
        <a:buFont typeface="Century Gothic" pitchFamily="34" charset="0"/>
        <a:buChar char="•"/>
        <a:defRPr sz="1900" b="1" kern="1200">
          <a:solidFill>
            <a:schemeClr val="accent4"/>
          </a:solidFill>
          <a:latin typeface="Arial" panose="020B0604020202020204" pitchFamily="34" charset="0"/>
          <a:ea typeface="+mn-ea"/>
          <a:cs typeface="Arial" panose="020B0604020202020204" pitchFamily="34" charset="0"/>
        </a:defRPr>
      </a:lvl1pPr>
      <a:lvl2pPr marL="520700" indent="-234950" algn="l" defTabSz="914400" rtl="0" eaLnBrk="1" latinLnBrk="0" hangingPunct="1">
        <a:spcBef>
          <a:spcPts val="0"/>
        </a:spcBef>
        <a:spcAft>
          <a:spcPts val="800"/>
        </a:spcAft>
        <a:buFont typeface="Arial" pitchFamily="34" charset="0"/>
        <a:buChar char="–"/>
        <a:defRPr sz="1900" b="0" kern="1200">
          <a:solidFill>
            <a:schemeClr val="accent4"/>
          </a:solidFill>
          <a:latin typeface="Arial" panose="020B0604020202020204" pitchFamily="34" charset="0"/>
          <a:ea typeface="+mn-ea"/>
          <a:cs typeface="Arial" panose="020B0604020202020204" pitchFamily="34" charset="0"/>
        </a:defRPr>
      </a:lvl2pPr>
      <a:lvl3pPr marL="711200" indent="-171450" algn="l" defTabSz="914400" rtl="0" eaLnBrk="1" latinLnBrk="0" hangingPunct="1">
        <a:spcBef>
          <a:spcPts val="0"/>
        </a:spcBef>
        <a:spcAft>
          <a:spcPts val="800"/>
        </a:spcAft>
        <a:buFont typeface="Arial" pitchFamily="34" charset="0"/>
        <a:buChar char="•"/>
        <a:defRPr sz="1600" b="0" kern="1200">
          <a:solidFill>
            <a:schemeClr val="accent4"/>
          </a:solidFill>
          <a:latin typeface="Arial" panose="020B0604020202020204" pitchFamily="34" charset="0"/>
          <a:ea typeface="+mn-ea"/>
          <a:cs typeface="Arial" panose="020B0604020202020204" pitchFamily="34" charset="0"/>
        </a:defRPr>
      </a:lvl3pPr>
      <a:lvl4pPr marL="920750" indent="-196850" algn="l" defTabSz="914400" rtl="0" eaLnBrk="1" latinLnBrk="0" hangingPunct="1">
        <a:spcBef>
          <a:spcPts val="0"/>
        </a:spcBef>
        <a:spcAft>
          <a:spcPts val="800"/>
        </a:spcAft>
        <a:buFont typeface="Arial" pitchFamily="34" charset="0"/>
        <a:buChar char="–"/>
        <a:defRPr sz="1400" b="0" kern="1200">
          <a:solidFill>
            <a:schemeClr val="accent4"/>
          </a:solidFill>
          <a:latin typeface="Arial" panose="020B0604020202020204" pitchFamily="34" charset="0"/>
          <a:ea typeface="+mn-ea"/>
          <a:cs typeface="Arial" panose="020B0604020202020204" pitchFamily="34" charset="0"/>
        </a:defRPr>
      </a:lvl4pPr>
      <a:lvl5pPr marL="1073150" indent="-146050" algn="l" defTabSz="914400" rtl="0" eaLnBrk="1" latinLnBrk="0" hangingPunct="1">
        <a:spcBef>
          <a:spcPts val="0"/>
        </a:spcBef>
        <a:spcAft>
          <a:spcPts val="800"/>
        </a:spcAft>
        <a:buFont typeface="Arial" pitchFamily="34" charset="0"/>
        <a:buChar char="•"/>
        <a:defRPr sz="1200" b="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8" name="Bildobjekt 7"/>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820800" y="6210000"/>
            <a:ext cx="1396800" cy="293233"/>
          </a:xfrm>
          <a:prstGeom prst="rect">
            <a:avLst/>
          </a:prstGeom>
        </p:spPr>
      </p:pic>
      <p:sp>
        <p:nvSpPr>
          <p:cNvPr id="2" name="Platshållare för rubrik 1"/>
          <p:cNvSpPr>
            <a:spLocks noGrp="1"/>
          </p:cNvSpPr>
          <p:nvPr>
            <p:ph type="title"/>
          </p:nvPr>
        </p:nvSpPr>
        <p:spPr>
          <a:xfrm>
            <a:off x="803844" y="686594"/>
            <a:ext cx="6951600" cy="1296144"/>
          </a:xfrm>
          <a:prstGeom prst="rect">
            <a:avLst/>
          </a:prstGeom>
        </p:spPr>
        <p:txBody>
          <a:bodyPr vert="horz" lIns="0" tIns="0" rIns="0" bIns="0" rtlCol="0" anchor="t" anchorCtr="0">
            <a:no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801688" y="2057400"/>
            <a:ext cx="6951364" cy="3695131"/>
          </a:xfrm>
          <a:prstGeom prst="rect">
            <a:avLst/>
          </a:prstGeom>
        </p:spPr>
        <p:txBody>
          <a:bodyPr vert="horz" lIns="0" tIns="0" rIns="0" bIns="0" rtlCol="0" anchor="t" anchorCtr="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4" name="Platshållare för datum 3"/>
          <p:cNvSpPr>
            <a:spLocks noGrp="1"/>
          </p:cNvSpPr>
          <p:nvPr>
            <p:ph type="dt" sz="half" idx="2"/>
          </p:nvPr>
        </p:nvSpPr>
        <p:spPr>
          <a:xfrm>
            <a:off x="2716058" y="6295894"/>
            <a:ext cx="1152128" cy="267235"/>
          </a:xfrm>
          <a:prstGeom prst="rect">
            <a:avLst/>
          </a:prstGeom>
        </p:spPr>
        <p:txBody>
          <a:bodyPr vert="horz" lIns="0" tIns="0" rIns="0" bIns="0" rtlCol="0" anchor="ctr"/>
          <a:lstStyle>
            <a:lvl1pPr algn="l">
              <a:defRPr sz="900">
                <a:solidFill>
                  <a:schemeClr val="accent4"/>
                </a:solidFill>
                <a:latin typeface="Arial" panose="020B0604020202020204" pitchFamily="34" charset="0"/>
                <a:cs typeface="Arial" panose="020B0604020202020204" pitchFamily="34" charset="0"/>
              </a:defRPr>
            </a:lvl1pPr>
          </a:lstStyle>
          <a:p>
            <a:fld id="{C2DCD780-853D-4166-908F-07DC3F7C07F9}" type="datetime1">
              <a:rPr lang="sv-SE" smtClean="0">
                <a:solidFill>
                  <a:srgbClr val="002B45"/>
                </a:solidFill>
              </a:rPr>
              <a:pPr/>
              <a:t>2018-05-24</a:t>
            </a:fld>
            <a:endParaRPr lang="sv-SE" dirty="0">
              <a:solidFill>
                <a:srgbClr val="002B45"/>
              </a:solidFill>
            </a:endParaRPr>
          </a:p>
        </p:txBody>
      </p:sp>
      <p:sp>
        <p:nvSpPr>
          <p:cNvPr id="5" name="Platshållare för sidfot 4"/>
          <p:cNvSpPr>
            <a:spLocks noGrp="1"/>
          </p:cNvSpPr>
          <p:nvPr>
            <p:ph type="ftr" sz="quarter" idx="3"/>
          </p:nvPr>
        </p:nvSpPr>
        <p:spPr>
          <a:xfrm>
            <a:off x="3868186" y="6295894"/>
            <a:ext cx="2895600" cy="267235"/>
          </a:xfrm>
          <a:prstGeom prst="rect">
            <a:avLst/>
          </a:prstGeom>
        </p:spPr>
        <p:txBody>
          <a:bodyPr vert="horz" lIns="0" tIns="0" rIns="0" bIns="0" rtlCol="0" anchor="ctr"/>
          <a:lstStyle>
            <a:lvl1pPr algn="l">
              <a:defRPr sz="900">
                <a:solidFill>
                  <a:schemeClr val="accent4"/>
                </a:solidFill>
                <a:latin typeface="Arial" panose="020B0604020202020204" pitchFamily="34" charset="0"/>
                <a:cs typeface="Arial" panose="020B0604020202020204" pitchFamily="34" charset="0"/>
              </a:defRPr>
            </a:lvl1pPr>
          </a:lstStyle>
          <a:p>
            <a:endParaRPr lang="sv-SE" dirty="0">
              <a:solidFill>
                <a:srgbClr val="002B45"/>
              </a:solidFill>
            </a:endParaRPr>
          </a:p>
        </p:txBody>
      </p:sp>
      <p:sp>
        <p:nvSpPr>
          <p:cNvPr id="6" name="Platshållare för bildnummer 5"/>
          <p:cNvSpPr>
            <a:spLocks noGrp="1"/>
          </p:cNvSpPr>
          <p:nvPr>
            <p:ph type="sldNum" sz="quarter" idx="4"/>
          </p:nvPr>
        </p:nvSpPr>
        <p:spPr>
          <a:xfrm>
            <a:off x="8408988" y="6295894"/>
            <a:ext cx="432544" cy="267235"/>
          </a:xfrm>
          <a:prstGeom prst="rect">
            <a:avLst/>
          </a:prstGeom>
        </p:spPr>
        <p:txBody>
          <a:bodyPr vert="horz" lIns="0" tIns="0" rIns="0" bIns="0" rtlCol="0" anchor="ctr"/>
          <a:lstStyle>
            <a:lvl1pPr algn="r">
              <a:defRPr sz="900">
                <a:solidFill>
                  <a:schemeClr val="accent4"/>
                </a:solidFill>
                <a:latin typeface="Arial" panose="020B0604020202020204" pitchFamily="34" charset="0"/>
                <a:cs typeface="Arial" panose="020B0604020202020204" pitchFamily="34" charset="0"/>
              </a:defRPr>
            </a:lvl1pPr>
          </a:lstStyle>
          <a:p>
            <a:fld id="{F3A1DABF-CD59-47A1-8187-10F3203EF599}" type="slidenum">
              <a:rPr lang="sv-SE" smtClean="0">
                <a:solidFill>
                  <a:srgbClr val="002B45"/>
                </a:solidFill>
              </a:rPr>
              <a:pPr/>
              <a:t>‹#›</a:t>
            </a:fld>
            <a:endParaRPr lang="sv-SE" dirty="0">
              <a:solidFill>
                <a:srgbClr val="002B45"/>
              </a:solidFill>
            </a:endParaRPr>
          </a:p>
        </p:txBody>
      </p:sp>
      <p:cxnSp>
        <p:nvCxnSpPr>
          <p:cNvPr id="9" name="Rak 8"/>
          <p:cNvCxnSpPr/>
          <p:nvPr/>
        </p:nvCxnSpPr>
        <p:spPr>
          <a:xfrm>
            <a:off x="-362309" y="5652398"/>
            <a:ext cx="250166" cy="0"/>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11" name="Rak 10"/>
          <p:cNvCxnSpPr/>
          <p:nvPr/>
        </p:nvCxnSpPr>
        <p:spPr>
          <a:xfrm>
            <a:off x="-362309" y="6195324"/>
            <a:ext cx="250166" cy="0"/>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12" name="Rak 11"/>
          <p:cNvCxnSpPr/>
          <p:nvPr/>
        </p:nvCxnSpPr>
        <p:spPr>
          <a:xfrm>
            <a:off x="-362309" y="2120322"/>
            <a:ext cx="250166" cy="0"/>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13" name="Rak 12"/>
          <p:cNvCxnSpPr/>
          <p:nvPr/>
        </p:nvCxnSpPr>
        <p:spPr>
          <a:xfrm>
            <a:off x="-362309" y="702175"/>
            <a:ext cx="250166" cy="0"/>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14" name="Rak 13"/>
          <p:cNvCxnSpPr/>
          <p:nvPr/>
        </p:nvCxnSpPr>
        <p:spPr>
          <a:xfrm>
            <a:off x="9264772" y="5652398"/>
            <a:ext cx="250166" cy="0"/>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15" name="Rak 14"/>
          <p:cNvCxnSpPr/>
          <p:nvPr/>
        </p:nvCxnSpPr>
        <p:spPr>
          <a:xfrm>
            <a:off x="9264772" y="6195324"/>
            <a:ext cx="250166" cy="0"/>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16" name="Rak 15"/>
          <p:cNvCxnSpPr/>
          <p:nvPr/>
        </p:nvCxnSpPr>
        <p:spPr>
          <a:xfrm>
            <a:off x="9264772" y="2120322"/>
            <a:ext cx="250166" cy="0"/>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17" name="Rak 16"/>
          <p:cNvCxnSpPr/>
          <p:nvPr/>
        </p:nvCxnSpPr>
        <p:spPr>
          <a:xfrm>
            <a:off x="9264772" y="702175"/>
            <a:ext cx="250166" cy="0"/>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18" name="Rak 17"/>
          <p:cNvCxnSpPr/>
          <p:nvPr/>
        </p:nvCxnSpPr>
        <p:spPr>
          <a:xfrm flipV="1">
            <a:off x="802586" y="-229676"/>
            <a:ext cx="0" cy="138022"/>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19" name="Rak 18"/>
          <p:cNvCxnSpPr/>
          <p:nvPr/>
        </p:nvCxnSpPr>
        <p:spPr>
          <a:xfrm flipV="1">
            <a:off x="7751763" y="-229676"/>
            <a:ext cx="0" cy="138022"/>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20" name="Rak 19"/>
          <p:cNvCxnSpPr/>
          <p:nvPr/>
        </p:nvCxnSpPr>
        <p:spPr>
          <a:xfrm flipV="1">
            <a:off x="802586" y="6923599"/>
            <a:ext cx="0" cy="138022"/>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21" name="Rak 20"/>
          <p:cNvCxnSpPr/>
          <p:nvPr/>
        </p:nvCxnSpPr>
        <p:spPr>
          <a:xfrm flipV="1">
            <a:off x="7751763" y="6923599"/>
            <a:ext cx="0" cy="138022"/>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042063"/>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 id="2147483832" r:id="rId16"/>
    <p:sldLayoutId id="2147483833" r:id="rId17"/>
    <p:sldLayoutId id="2147483834" r:id="rId18"/>
    <p:sldLayoutId id="2147483835" r:id="rId19"/>
    <p:sldLayoutId id="2147483836" r:id="rId20"/>
    <p:sldLayoutId id="2147483837" r:id="rId21"/>
    <p:sldLayoutId id="2147483838" r:id="rId22"/>
    <p:sldLayoutId id="2147483839" r:id="rId23"/>
    <p:sldLayoutId id="2147483840" r:id="rId24"/>
    <p:sldLayoutId id="2147483841" r:id="rId25"/>
    <p:sldLayoutId id="2147483842" r:id="rId26"/>
  </p:sldLayoutIdLst>
  <p:hf sldNum="0" hdr="0" ftr="0"/>
  <p:txStyles>
    <p:titleStyle>
      <a:lvl1pPr algn="l" defTabSz="914400" rtl="0" eaLnBrk="1" latinLnBrk="0" hangingPunct="1">
        <a:spcBef>
          <a:spcPct val="0"/>
        </a:spcBef>
        <a:buNone/>
        <a:defRPr sz="3400" b="1" kern="1200">
          <a:solidFill>
            <a:schemeClr val="accent4"/>
          </a:solidFill>
          <a:latin typeface="Arial" panose="020B0604020202020204" pitchFamily="34" charset="0"/>
          <a:ea typeface="+mj-ea"/>
          <a:cs typeface="Arial" panose="020B0604020202020204" pitchFamily="34" charset="0"/>
        </a:defRPr>
      </a:lvl1pPr>
    </p:titleStyle>
    <p:bodyStyle>
      <a:lvl1pPr marL="271463" indent="-271463" algn="l" defTabSz="914400" rtl="0" eaLnBrk="1" latinLnBrk="0" hangingPunct="1">
        <a:spcBef>
          <a:spcPts val="1900"/>
        </a:spcBef>
        <a:spcAft>
          <a:spcPts val="800"/>
        </a:spcAft>
        <a:buSzPct val="115000"/>
        <a:buFont typeface="Century Gothic" pitchFamily="34" charset="0"/>
        <a:buChar char="•"/>
        <a:defRPr sz="1900" b="1" kern="1200">
          <a:solidFill>
            <a:schemeClr val="accent4"/>
          </a:solidFill>
          <a:latin typeface="Arial" panose="020B0604020202020204" pitchFamily="34" charset="0"/>
          <a:ea typeface="+mn-ea"/>
          <a:cs typeface="Arial" panose="020B0604020202020204" pitchFamily="34" charset="0"/>
        </a:defRPr>
      </a:lvl1pPr>
      <a:lvl2pPr marL="520700" indent="-234950" algn="l" defTabSz="914400" rtl="0" eaLnBrk="1" latinLnBrk="0" hangingPunct="1">
        <a:spcBef>
          <a:spcPts val="0"/>
        </a:spcBef>
        <a:spcAft>
          <a:spcPts val="800"/>
        </a:spcAft>
        <a:buFont typeface="Arial" pitchFamily="34" charset="0"/>
        <a:buChar char="–"/>
        <a:defRPr sz="1900" b="0" kern="1200">
          <a:solidFill>
            <a:schemeClr val="accent4"/>
          </a:solidFill>
          <a:latin typeface="Arial" panose="020B0604020202020204" pitchFamily="34" charset="0"/>
          <a:ea typeface="+mn-ea"/>
          <a:cs typeface="Arial" panose="020B0604020202020204" pitchFamily="34" charset="0"/>
        </a:defRPr>
      </a:lvl2pPr>
      <a:lvl3pPr marL="711200" indent="-171450" algn="l" defTabSz="914400" rtl="0" eaLnBrk="1" latinLnBrk="0" hangingPunct="1">
        <a:spcBef>
          <a:spcPts val="0"/>
        </a:spcBef>
        <a:spcAft>
          <a:spcPts val="800"/>
        </a:spcAft>
        <a:buFont typeface="Arial" pitchFamily="34" charset="0"/>
        <a:buChar char="•"/>
        <a:defRPr sz="1600" b="0" kern="1200">
          <a:solidFill>
            <a:schemeClr val="accent4"/>
          </a:solidFill>
          <a:latin typeface="Arial" panose="020B0604020202020204" pitchFamily="34" charset="0"/>
          <a:ea typeface="+mn-ea"/>
          <a:cs typeface="Arial" panose="020B0604020202020204" pitchFamily="34" charset="0"/>
        </a:defRPr>
      </a:lvl3pPr>
      <a:lvl4pPr marL="920750" indent="-196850" algn="l" defTabSz="914400" rtl="0" eaLnBrk="1" latinLnBrk="0" hangingPunct="1">
        <a:spcBef>
          <a:spcPts val="0"/>
        </a:spcBef>
        <a:spcAft>
          <a:spcPts val="800"/>
        </a:spcAft>
        <a:buFont typeface="Arial" pitchFamily="34" charset="0"/>
        <a:buChar char="–"/>
        <a:defRPr sz="1400" b="0" kern="1200">
          <a:solidFill>
            <a:schemeClr val="accent4"/>
          </a:solidFill>
          <a:latin typeface="Arial" panose="020B0604020202020204" pitchFamily="34" charset="0"/>
          <a:ea typeface="+mn-ea"/>
          <a:cs typeface="Arial" panose="020B0604020202020204" pitchFamily="34" charset="0"/>
        </a:defRPr>
      </a:lvl4pPr>
      <a:lvl5pPr marL="1073150" indent="-146050" algn="l" defTabSz="914400" rtl="0" eaLnBrk="1" latinLnBrk="0" hangingPunct="1">
        <a:spcBef>
          <a:spcPts val="0"/>
        </a:spcBef>
        <a:spcAft>
          <a:spcPts val="800"/>
        </a:spcAft>
        <a:buFont typeface="Arial" pitchFamily="34" charset="0"/>
        <a:buChar char="•"/>
        <a:defRPr sz="1200" b="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hyperlink" Target="mailto:marie-anne.karlsson@socialstyrelsen.se" TargetMode="External"/><Relationship Id="rId2" Type="http://schemas.openxmlformats.org/officeDocument/2006/relationships/hyperlink" Target="mailto:solveig.freby@socialstyrelsen.se" TargetMode="External"/><Relationship Id="rId1" Type="http://schemas.openxmlformats.org/officeDocument/2006/relationships/slideLayout" Target="../slideLayouts/slideLayout6.xml"/><Relationship Id="rId6" Type="http://schemas.openxmlformats.org/officeDocument/2006/relationships/hyperlink" Target="http://www.kunskapsguiden.se/" TargetMode="External"/><Relationship Id="rId5" Type="http://schemas.openxmlformats.org/officeDocument/2006/relationships/hyperlink" Target="http://www.mininsats.se/" TargetMode="External"/><Relationship Id="rId4" Type="http://schemas.openxmlformats.org/officeDocument/2006/relationships/hyperlink" Target="http://www.socialstyrelsen.se/"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11.jp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bild 6"/>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312" t="8899" r="-312" b="48657"/>
          <a:stretch/>
        </p:blipFill>
        <p:spPr>
          <a:xfrm>
            <a:off x="-1" y="4173579"/>
            <a:ext cx="9244013" cy="2684421"/>
          </a:xfrm>
        </p:spPr>
      </p:pic>
      <p:sp>
        <p:nvSpPr>
          <p:cNvPr id="3" name="Rubrik 2"/>
          <p:cNvSpPr>
            <a:spLocks noGrp="1"/>
          </p:cNvSpPr>
          <p:nvPr>
            <p:ph type="ctrTitle"/>
          </p:nvPr>
        </p:nvSpPr>
        <p:spPr/>
        <p:txBody>
          <a:bodyPr/>
          <a:lstStyle/>
          <a:p>
            <a:r>
              <a:rPr lang="sv-SE" dirty="0"/>
              <a:t>Socialstyrelsen och </a:t>
            </a:r>
            <a:r>
              <a:rPr lang="sv-SE" dirty="0" smtClean="0"/>
              <a:t>familjehemsvården</a:t>
            </a:r>
            <a:endParaRPr lang="sv-SE" dirty="0"/>
          </a:p>
        </p:txBody>
      </p:sp>
      <p:sp>
        <p:nvSpPr>
          <p:cNvPr id="4" name="Underrubrik 3"/>
          <p:cNvSpPr>
            <a:spLocks noGrp="1"/>
          </p:cNvSpPr>
          <p:nvPr>
            <p:ph type="subTitle" idx="1"/>
          </p:nvPr>
        </p:nvSpPr>
        <p:spPr>
          <a:xfrm>
            <a:off x="934036" y="4314627"/>
            <a:ext cx="5858518" cy="232375"/>
          </a:xfrm>
        </p:spPr>
        <p:txBody>
          <a:bodyPr/>
          <a:lstStyle/>
          <a:p>
            <a:r>
              <a:rPr lang="sv-SE" dirty="0" smtClean="0"/>
              <a:t>Anna Svennblad och Solveig Freby</a:t>
            </a:r>
            <a:endParaRPr lang="sv-SE" dirty="0"/>
          </a:p>
        </p:txBody>
      </p:sp>
    </p:spTree>
    <p:extLst>
      <p:ext uri="{BB962C8B-B14F-4D97-AF65-F5344CB8AC3E}">
        <p14:creationId xmlns:p14="http://schemas.microsoft.com/office/powerpoint/2010/main" val="34783690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Pågående aktiviteter</a:t>
            </a:r>
            <a:endParaRPr lang="sv-SE" dirty="0"/>
          </a:p>
        </p:txBody>
      </p:sp>
      <p:sp>
        <p:nvSpPr>
          <p:cNvPr id="3" name="Platshållare för innehåll 2"/>
          <p:cNvSpPr>
            <a:spLocks noGrp="1"/>
          </p:cNvSpPr>
          <p:nvPr>
            <p:ph sz="quarter" idx="13"/>
          </p:nvPr>
        </p:nvSpPr>
        <p:spPr/>
        <p:txBody>
          <a:bodyPr/>
          <a:lstStyle/>
          <a:p>
            <a:r>
              <a:rPr lang="sv-SE" dirty="0"/>
              <a:t>Kursledarutbildningar Ett hem att växa i</a:t>
            </a:r>
          </a:p>
          <a:p>
            <a:r>
              <a:rPr lang="sv-SE" dirty="0" smtClean="0"/>
              <a:t>Kunskapsguiden.se </a:t>
            </a:r>
            <a:r>
              <a:rPr lang="sv-SE" dirty="0"/>
              <a:t>- </a:t>
            </a:r>
            <a:r>
              <a:rPr lang="sv-SE" dirty="0" smtClean="0"/>
              <a:t>tema </a:t>
            </a:r>
            <a:r>
              <a:rPr lang="sv-SE" dirty="0"/>
              <a:t>Familjehemsvård </a:t>
            </a:r>
            <a:endParaRPr lang="sv-SE" dirty="0" smtClean="0"/>
          </a:p>
          <a:p>
            <a:r>
              <a:rPr lang="sv-SE" dirty="0" smtClean="0"/>
              <a:t>Kunskapsstöd umgänge </a:t>
            </a:r>
          </a:p>
          <a:p>
            <a:r>
              <a:rPr lang="sv-SE" dirty="0" smtClean="0"/>
              <a:t>Lyssna på yngre barn i familjehem</a:t>
            </a:r>
          </a:p>
          <a:p>
            <a:r>
              <a:rPr lang="sv-SE" dirty="0" smtClean="0"/>
              <a:t>ALFACA</a:t>
            </a:r>
          </a:p>
          <a:p>
            <a:r>
              <a:rPr lang="sv-SE" dirty="0" smtClean="0"/>
              <a:t>Nätverkshem</a:t>
            </a:r>
          </a:p>
          <a:p>
            <a:endParaRPr lang="sv-SE" dirty="0"/>
          </a:p>
        </p:txBody>
      </p:sp>
    </p:spTree>
    <p:extLst>
      <p:ext uri="{BB962C8B-B14F-4D97-AF65-F5344CB8AC3E}">
        <p14:creationId xmlns:p14="http://schemas.microsoft.com/office/powerpoint/2010/main" val="1914653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1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43" dur="1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44"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 3"/>
          <p:cNvSpPr>
            <a:spLocks noGrp="1"/>
          </p:cNvSpPr>
          <p:nvPr>
            <p:ph type="pic" sz="quarter" idx="13"/>
          </p:nvPr>
        </p:nvSpPr>
        <p:spPr/>
      </p:sp>
      <p:sp>
        <p:nvSpPr>
          <p:cNvPr id="5" name="Rubrik 4"/>
          <p:cNvSpPr>
            <a:spLocks noGrp="1"/>
          </p:cNvSpPr>
          <p:nvPr>
            <p:ph type="ctrTitle"/>
          </p:nvPr>
        </p:nvSpPr>
        <p:spPr/>
        <p:txBody>
          <a:bodyPr/>
          <a:lstStyle/>
          <a:p>
            <a:r>
              <a:rPr lang="sv-SE" dirty="0" smtClean="0"/>
              <a:t>Nätverkshem</a:t>
            </a:r>
            <a:endParaRPr lang="sv-SE" dirty="0"/>
          </a:p>
        </p:txBody>
      </p:sp>
      <p:sp>
        <p:nvSpPr>
          <p:cNvPr id="6" name="Platshållare för innehåll 5"/>
          <p:cNvSpPr>
            <a:spLocks noGrp="1"/>
          </p:cNvSpPr>
          <p:nvPr>
            <p:ph type="subTitle" idx="1"/>
          </p:nvPr>
        </p:nvSpPr>
        <p:spPr/>
        <p:txBody>
          <a:bodyPr/>
          <a:lstStyle/>
          <a:p>
            <a:pPr marL="271463" lvl="0" indent="-271463">
              <a:spcBef>
                <a:spcPts val="0"/>
              </a:spcBef>
              <a:buFont typeface="Century Gothic" pitchFamily="34" charset="0"/>
              <a:buChar char="•"/>
            </a:pPr>
            <a:r>
              <a:rPr lang="sv-SE" b="0" dirty="0">
                <a:solidFill>
                  <a:srgbClr val="002B45"/>
                </a:solidFill>
              </a:rPr>
              <a:t>Översättas till lättläst svenska och engelska</a:t>
            </a:r>
          </a:p>
          <a:p>
            <a:pPr marL="271463" lvl="0" indent="-271463">
              <a:spcBef>
                <a:spcPts val="0"/>
              </a:spcBef>
              <a:buFont typeface="Century Gothic" pitchFamily="34" charset="0"/>
              <a:buChar char="•"/>
            </a:pPr>
            <a:r>
              <a:rPr lang="sv-SE" b="0" dirty="0">
                <a:solidFill>
                  <a:srgbClr val="002B45"/>
                </a:solidFill>
              </a:rPr>
              <a:t>Kursledarutbildningar</a:t>
            </a:r>
          </a:p>
          <a:p>
            <a:endParaRPr lang="sv-SE" dirty="0"/>
          </a:p>
        </p:txBody>
      </p:sp>
      <p:sp>
        <p:nvSpPr>
          <p:cNvPr id="3" name="Platshållare för datum 2"/>
          <p:cNvSpPr>
            <a:spLocks noGrp="1"/>
          </p:cNvSpPr>
          <p:nvPr>
            <p:ph type="dt" sz="half" idx="10"/>
          </p:nvPr>
        </p:nvSpPr>
        <p:spPr/>
        <p:txBody>
          <a:bodyPr/>
          <a:lstStyle/>
          <a:p>
            <a:fld id="{F16DA036-8162-4A47-95D2-60840F7620E9}" type="datetime1">
              <a:rPr lang="sv-SE" smtClean="0"/>
              <a:t>2018-05-24</a:t>
            </a:fld>
            <a:endParaRPr lang="sv-SE"/>
          </a:p>
        </p:txBody>
      </p:sp>
      <p:sp>
        <p:nvSpPr>
          <p:cNvPr id="7" name="Platshållare för text 6"/>
          <p:cNvSpPr>
            <a:spLocks noGrp="1"/>
          </p:cNvSpPr>
          <p:nvPr>
            <p:ph type="body" sz="quarter" idx="14"/>
          </p:nvPr>
        </p:nvSpPr>
        <p:spPr/>
        <p:txBody>
          <a:bodyPr/>
          <a:lstStyle/>
          <a:p>
            <a:endParaRPr lang="sv-SE"/>
          </a:p>
        </p:txBody>
      </p:sp>
    </p:spTree>
    <p:extLst>
      <p:ext uri="{BB962C8B-B14F-4D97-AF65-F5344CB8AC3E}">
        <p14:creationId xmlns:p14="http://schemas.microsoft.com/office/powerpoint/2010/main" val="2653654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p:txBody>
          <a:bodyPr/>
          <a:lstStyle/>
          <a:p>
            <a:r>
              <a:rPr lang="sv-SE" dirty="0" smtClean="0"/>
              <a:t>Nytt uppdrag om nätverkshem</a:t>
            </a:r>
            <a:endParaRPr lang="sv-SE" dirty="0"/>
          </a:p>
        </p:txBody>
      </p:sp>
      <p:sp>
        <p:nvSpPr>
          <p:cNvPr id="5" name="Platshållare för innehåll 4"/>
          <p:cNvSpPr>
            <a:spLocks noGrp="1"/>
          </p:cNvSpPr>
          <p:nvPr>
            <p:ph sz="quarter" idx="13"/>
          </p:nvPr>
        </p:nvSpPr>
        <p:spPr/>
        <p:txBody>
          <a:bodyPr/>
          <a:lstStyle/>
          <a:p>
            <a:r>
              <a:rPr lang="sv-SE" dirty="0"/>
              <a:t>Socialstyrelsen har fått ett regeringsuppdrag som handlar om stärkt kompetens, stabilitet och kvalitetsutveckling inom den sociala barn- och </a:t>
            </a:r>
            <a:r>
              <a:rPr lang="sv-SE" dirty="0" smtClean="0"/>
              <a:t>ungdomsvården</a:t>
            </a:r>
          </a:p>
          <a:p>
            <a:pPr marL="0" indent="0">
              <a:buNone/>
            </a:pPr>
            <a:endParaRPr lang="sv-SE" dirty="0"/>
          </a:p>
          <a:p>
            <a:r>
              <a:rPr lang="sv-SE" dirty="0" smtClean="0"/>
              <a:t>Utvecklingsarbete kring socialtjänstens arbete med nätverkshem en del av det uppdraget</a:t>
            </a:r>
          </a:p>
          <a:p>
            <a:endParaRPr lang="sv-SE" dirty="0"/>
          </a:p>
        </p:txBody>
      </p:sp>
    </p:spTree>
    <p:extLst>
      <p:ext uri="{BB962C8B-B14F-4D97-AF65-F5344CB8AC3E}">
        <p14:creationId xmlns:p14="http://schemas.microsoft.com/office/powerpoint/2010/main" val="8914175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Bakgrund</a:t>
            </a:r>
            <a:endParaRPr lang="sv-SE" dirty="0"/>
          </a:p>
        </p:txBody>
      </p:sp>
      <p:sp>
        <p:nvSpPr>
          <p:cNvPr id="3" name="Platshållare för datum 2"/>
          <p:cNvSpPr>
            <a:spLocks noGrp="1"/>
          </p:cNvSpPr>
          <p:nvPr>
            <p:ph type="dt" sz="half" idx="4294967295"/>
          </p:nvPr>
        </p:nvSpPr>
        <p:spPr/>
        <p:txBody>
          <a:bodyPr/>
          <a:lstStyle/>
          <a:p>
            <a:r>
              <a:rPr lang="sv-SE" smtClean="0"/>
              <a:t>20xx-xx-xx</a:t>
            </a:r>
            <a:endParaRPr lang="sv-SE"/>
          </a:p>
        </p:txBody>
      </p:sp>
      <p:sp>
        <p:nvSpPr>
          <p:cNvPr id="4" name="Platshållare för innehåll 3"/>
          <p:cNvSpPr>
            <a:spLocks noGrp="1"/>
          </p:cNvSpPr>
          <p:nvPr>
            <p:ph sz="quarter" idx="13"/>
          </p:nvPr>
        </p:nvSpPr>
        <p:spPr>
          <a:xfrm>
            <a:off x="730126" y="1494658"/>
            <a:ext cx="6959600" cy="3708400"/>
          </a:xfrm>
        </p:spPr>
        <p:txBody>
          <a:bodyPr/>
          <a:lstStyle/>
          <a:p>
            <a:r>
              <a:rPr lang="sv-SE" dirty="0"/>
              <a:t>När ett barn ska placeras ska det, enligt 6 kap. 5 § </a:t>
            </a:r>
            <a:r>
              <a:rPr lang="sv-SE" dirty="0" smtClean="0"/>
              <a:t>socialtjänstlagen i </a:t>
            </a:r>
            <a:r>
              <a:rPr lang="sv-SE" dirty="0"/>
              <a:t>första hand övervägas om barnet kan tas emot av någon anhörig eller annan </a:t>
            </a:r>
            <a:r>
              <a:rPr lang="sv-SE" dirty="0" smtClean="0"/>
              <a:t>närstående</a:t>
            </a:r>
          </a:p>
          <a:p>
            <a:r>
              <a:rPr lang="sv-SE" dirty="0" smtClean="0"/>
              <a:t>Ensamkommande barn i nätverkshem</a:t>
            </a:r>
          </a:p>
          <a:p>
            <a:r>
              <a:rPr lang="sv-SE" dirty="0" smtClean="0"/>
              <a:t>Nationella minoriteter, minoritetslagstiftningen</a:t>
            </a:r>
          </a:p>
          <a:p>
            <a:endParaRPr lang="sv-SE" dirty="0" smtClean="0"/>
          </a:p>
          <a:p>
            <a:endParaRPr lang="sv-SE" dirty="0"/>
          </a:p>
        </p:txBody>
      </p:sp>
    </p:spTree>
    <p:extLst>
      <p:ext uri="{BB962C8B-B14F-4D97-AF65-F5344CB8AC3E}">
        <p14:creationId xmlns:p14="http://schemas.microsoft.com/office/powerpoint/2010/main" val="30245097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p:cNvSpPr>
            <a:spLocks noGrp="1"/>
          </p:cNvSpPr>
          <p:nvPr>
            <p:ph type="title"/>
          </p:nvPr>
        </p:nvSpPr>
        <p:spPr>
          <a:xfrm>
            <a:off x="803844" y="686594"/>
            <a:ext cx="6951600" cy="744641"/>
          </a:xfrm>
        </p:spPr>
        <p:txBody>
          <a:bodyPr/>
          <a:lstStyle/>
          <a:p>
            <a:r>
              <a:rPr lang="sv-SE" dirty="0" smtClean="0"/>
              <a:t>Förstudie</a:t>
            </a:r>
            <a:endParaRPr lang="sv-SE" dirty="0"/>
          </a:p>
        </p:txBody>
      </p:sp>
      <p:sp>
        <p:nvSpPr>
          <p:cNvPr id="3" name="Platshållare för datum 2"/>
          <p:cNvSpPr>
            <a:spLocks noGrp="1"/>
          </p:cNvSpPr>
          <p:nvPr>
            <p:ph type="dt" sz="half" idx="4294967295"/>
          </p:nvPr>
        </p:nvSpPr>
        <p:spPr/>
        <p:txBody>
          <a:bodyPr/>
          <a:lstStyle/>
          <a:p>
            <a:r>
              <a:rPr lang="sv-SE" smtClean="0"/>
              <a:t>20xx-xx-xx</a:t>
            </a:r>
            <a:endParaRPr lang="sv-SE"/>
          </a:p>
        </p:txBody>
      </p:sp>
      <p:sp>
        <p:nvSpPr>
          <p:cNvPr id="7" name="Platshållare för innehåll 6"/>
          <p:cNvSpPr>
            <a:spLocks noGrp="1"/>
          </p:cNvSpPr>
          <p:nvPr>
            <p:ph sz="quarter" idx="13"/>
          </p:nvPr>
        </p:nvSpPr>
        <p:spPr>
          <a:xfrm>
            <a:off x="692525" y="1272021"/>
            <a:ext cx="6959600" cy="3884400"/>
          </a:xfrm>
        </p:spPr>
        <p:txBody>
          <a:bodyPr/>
          <a:lstStyle/>
          <a:p>
            <a:r>
              <a:rPr lang="sv-SE" sz="2400" dirty="0" smtClean="0"/>
              <a:t>Arbetet inleds </a:t>
            </a:r>
            <a:r>
              <a:rPr lang="sv-SE" sz="2400" dirty="0"/>
              <a:t>med en </a:t>
            </a:r>
            <a:r>
              <a:rPr lang="sv-SE" sz="2400" dirty="0" smtClean="0"/>
              <a:t>förstudie, </a:t>
            </a:r>
            <a:r>
              <a:rPr lang="sv-SE" sz="2400" dirty="0"/>
              <a:t>klar oktober 2018</a:t>
            </a:r>
          </a:p>
          <a:p>
            <a:r>
              <a:rPr lang="sv-SE" sz="2400" dirty="0" smtClean="0"/>
              <a:t>Ta </a:t>
            </a:r>
            <a:r>
              <a:rPr lang="sv-SE" sz="2400" dirty="0"/>
              <a:t>reda på hur nätverkshem används, vilka hinder som finns för att använda dem och vilket behov av stöd kommunerna har i sitt arbete med </a:t>
            </a:r>
            <a:r>
              <a:rPr lang="sv-SE" sz="2400" dirty="0" smtClean="0"/>
              <a:t>nätverkshem</a:t>
            </a:r>
          </a:p>
          <a:p>
            <a:r>
              <a:rPr lang="sv-SE" sz="2400" dirty="0" smtClean="0"/>
              <a:t>Genomföra 6-8 </a:t>
            </a:r>
            <a:r>
              <a:rPr lang="sv-SE" sz="2400" dirty="0"/>
              <a:t>kommunbesök samt andra aktiviteter där brukarorganisationer och andra berörda verksamheter intervjuas. </a:t>
            </a:r>
          </a:p>
          <a:p>
            <a:r>
              <a:rPr lang="sv-SE" sz="2400" dirty="0"/>
              <a:t>Förstudien omfattar alla nätverksplacerade barn, med särskilt fokus på ensamkommande barn och barn i de nationella minoritetsgrupperna. </a:t>
            </a:r>
          </a:p>
          <a:p>
            <a:endParaRPr lang="sv-SE" dirty="0"/>
          </a:p>
        </p:txBody>
      </p:sp>
    </p:spTree>
    <p:extLst>
      <p:ext uri="{BB962C8B-B14F-4D97-AF65-F5344CB8AC3E}">
        <p14:creationId xmlns:p14="http://schemas.microsoft.com/office/powerpoint/2010/main" val="7199543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Exempel på frågor</a:t>
            </a:r>
            <a:endParaRPr lang="sv-SE" dirty="0"/>
          </a:p>
        </p:txBody>
      </p:sp>
      <p:sp>
        <p:nvSpPr>
          <p:cNvPr id="3" name="Platshållare för datum 2"/>
          <p:cNvSpPr>
            <a:spLocks noGrp="1"/>
          </p:cNvSpPr>
          <p:nvPr>
            <p:ph type="dt" sz="half" idx="4294967295"/>
          </p:nvPr>
        </p:nvSpPr>
        <p:spPr/>
        <p:txBody>
          <a:bodyPr/>
          <a:lstStyle/>
          <a:p>
            <a:r>
              <a:rPr lang="sv-SE" smtClean="0"/>
              <a:t>20xx-xx-xx</a:t>
            </a:r>
            <a:endParaRPr lang="sv-SE"/>
          </a:p>
        </p:txBody>
      </p:sp>
      <p:sp>
        <p:nvSpPr>
          <p:cNvPr id="4" name="Platshållare för innehåll 3"/>
          <p:cNvSpPr>
            <a:spLocks noGrp="1"/>
          </p:cNvSpPr>
          <p:nvPr>
            <p:ph sz="quarter" idx="13"/>
          </p:nvPr>
        </p:nvSpPr>
        <p:spPr/>
        <p:txBody>
          <a:bodyPr/>
          <a:lstStyle/>
          <a:p>
            <a:r>
              <a:rPr lang="sv-SE" sz="2200" dirty="0" smtClean="0"/>
              <a:t>Definition på nätverkshem</a:t>
            </a:r>
          </a:p>
          <a:p>
            <a:r>
              <a:rPr lang="sv-SE" sz="2200" dirty="0" smtClean="0"/>
              <a:t>Hur fungerar inventeringen av nätverket</a:t>
            </a:r>
          </a:p>
          <a:p>
            <a:r>
              <a:rPr lang="sv-SE" sz="2200" dirty="0" smtClean="0"/>
              <a:t>Hur ser nätverkshem på sitt uppdrag</a:t>
            </a:r>
          </a:p>
          <a:p>
            <a:r>
              <a:rPr lang="sv-SE" sz="2200" dirty="0" smtClean="0"/>
              <a:t>Vilket stöd behöver nätverkshem av socialtjänsten</a:t>
            </a:r>
          </a:p>
          <a:p>
            <a:pPr lvl="1"/>
            <a:r>
              <a:rPr lang="sv-SE" sz="2200" dirty="0" smtClean="0"/>
              <a:t>Inför placering</a:t>
            </a:r>
          </a:p>
          <a:p>
            <a:pPr lvl="1"/>
            <a:r>
              <a:rPr lang="sv-SE" sz="2200" dirty="0" smtClean="0"/>
              <a:t>Under placering</a:t>
            </a:r>
          </a:p>
          <a:p>
            <a:pPr lvl="1"/>
            <a:r>
              <a:rPr lang="sv-SE" sz="2200" dirty="0" smtClean="0"/>
              <a:t>Efter placering</a:t>
            </a:r>
            <a:endParaRPr lang="sv-SE" sz="2200" dirty="0"/>
          </a:p>
          <a:p>
            <a:pPr lvl="0"/>
            <a:r>
              <a:rPr lang="sv-SE" sz="2200" dirty="0">
                <a:solidFill>
                  <a:srgbClr val="002B45"/>
                </a:solidFill>
              </a:rPr>
              <a:t>Erfarenheter av nätverkshem</a:t>
            </a:r>
          </a:p>
          <a:p>
            <a:pPr marL="285750" lvl="1" indent="0">
              <a:buNone/>
            </a:pPr>
            <a:endParaRPr lang="sv-SE" dirty="0" smtClean="0"/>
          </a:p>
        </p:txBody>
      </p:sp>
    </p:spTree>
    <p:extLst>
      <p:ext uri="{BB962C8B-B14F-4D97-AF65-F5344CB8AC3E}">
        <p14:creationId xmlns:p14="http://schemas.microsoft.com/office/powerpoint/2010/main" val="31450796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p:cNvSpPr>
            <a:spLocks noGrp="1"/>
          </p:cNvSpPr>
          <p:nvPr>
            <p:ph type="title"/>
          </p:nvPr>
        </p:nvSpPr>
        <p:spPr/>
        <p:txBody>
          <a:bodyPr/>
          <a:lstStyle/>
          <a:p>
            <a:r>
              <a:rPr lang="sv-SE" dirty="0" err="1" smtClean="0"/>
              <a:t>Ordmoln</a:t>
            </a:r>
            <a:r>
              <a:rPr lang="sv-SE" dirty="0" smtClean="0"/>
              <a:t> från familjehemskonferensen 2017</a:t>
            </a:r>
            <a:endParaRPr lang="sv-SE" dirty="0"/>
          </a:p>
        </p:txBody>
      </p:sp>
      <p:pic>
        <p:nvPicPr>
          <p:cNvPr id="8" name="Bildobjekt 7"/>
          <p:cNvPicPr>
            <a:picLocks noChangeAspect="1"/>
          </p:cNvPicPr>
          <p:nvPr/>
        </p:nvPicPr>
        <p:blipFill>
          <a:blip r:embed="rId2"/>
          <a:stretch>
            <a:fillRect/>
          </a:stretch>
        </p:blipFill>
        <p:spPr>
          <a:xfrm>
            <a:off x="803844" y="2196154"/>
            <a:ext cx="6957444" cy="4542103"/>
          </a:xfrm>
          <a:prstGeom prst="rect">
            <a:avLst/>
          </a:prstGeom>
        </p:spPr>
      </p:pic>
    </p:spTree>
    <p:extLst>
      <p:ext uri="{BB962C8B-B14F-4D97-AF65-F5344CB8AC3E}">
        <p14:creationId xmlns:p14="http://schemas.microsoft.com/office/powerpoint/2010/main" val="4251700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Tack för oss!</a:t>
            </a:r>
            <a:endParaRPr lang="sv-SE" dirty="0"/>
          </a:p>
        </p:txBody>
      </p:sp>
      <p:sp>
        <p:nvSpPr>
          <p:cNvPr id="3" name="Platshållare för text 2"/>
          <p:cNvSpPr>
            <a:spLocks noGrp="1"/>
          </p:cNvSpPr>
          <p:nvPr>
            <p:ph type="body" sz="quarter" idx="13"/>
          </p:nvPr>
        </p:nvSpPr>
        <p:spPr/>
        <p:txBody>
          <a:bodyPr/>
          <a:lstStyle/>
          <a:p>
            <a:r>
              <a:rPr lang="sv-SE" dirty="0" smtClean="0">
                <a:hlinkClick r:id="rId2"/>
              </a:rPr>
              <a:t>solveig.freby@socialstyrelsen.se</a:t>
            </a:r>
            <a:endParaRPr lang="sv-SE" dirty="0" smtClean="0"/>
          </a:p>
          <a:p>
            <a:endParaRPr lang="sv-SE" dirty="0"/>
          </a:p>
          <a:p>
            <a:r>
              <a:rPr lang="sv-SE" dirty="0" smtClean="0">
                <a:hlinkClick r:id="rId3"/>
              </a:rPr>
              <a:t>marie-anne.karlsson@socialstyrelsen.se</a:t>
            </a:r>
            <a:r>
              <a:rPr lang="sv-SE" dirty="0" smtClean="0"/>
              <a:t> </a:t>
            </a:r>
          </a:p>
          <a:p>
            <a:endParaRPr lang="sv-SE" dirty="0"/>
          </a:p>
          <a:p>
            <a:r>
              <a:rPr lang="sv-SE" dirty="0" smtClean="0">
                <a:hlinkClick r:id="rId4"/>
              </a:rPr>
              <a:t>www.socialstyrelsen.se</a:t>
            </a:r>
            <a:endParaRPr lang="sv-SE" dirty="0" smtClean="0"/>
          </a:p>
          <a:p>
            <a:r>
              <a:rPr lang="sv-SE" dirty="0" smtClean="0">
                <a:hlinkClick r:id="rId5"/>
              </a:rPr>
              <a:t>www.mininsats.se</a:t>
            </a:r>
            <a:endParaRPr lang="sv-SE" dirty="0" smtClean="0"/>
          </a:p>
          <a:p>
            <a:r>
              <a:rPr lang="sv-SE" dirty="0" smtClean="0">
                <a:hlinkClick r:id="rId6"/>
              </a:rPr>
              <a:t>www.kunskapsguiden.se</a:t>
            </a:r>
            <a:r>
              <a:rPr lang="sv-SE" dirty="0" smtClean="0"/>
              <a:t>  </a:t>
            </a:r>
            <a:endParaRPr lang="sv-SE" dirty="0"/>
          </a:p>
        </p:txBody>
      </p:sp>
    </p:spTree>
    <p:extLst>
      <p:ext uri="{BB962C8B-B14F-4D97-AF65-F5344CB8AC3E}">
        <p14:creationId xmlns:p14="http://schemas.microsoft.com/office/powerpoint/2010/main" val="14357583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2634018" y="4263061"/>
            <a:ext cx="5948008" cy="1785104"/>
          </a:xfrm>
          <a:prstGeom prst="rect">
            <a:avLst/>
          </a:prstGeom>
          <a:noFill/>
        </p:spPr>
        <p:txBody>
          <a:bodyPr wrap="square" rtlCol="0">
            <a:spAutoFit/>
          </a:bodyPr>
          <a:lstStyle/>
          <a:p>
            <a:pPr algn="r"/>
            <a:r>
              <a:rPr lang="sv-SE" sz="1900" b="1" dirty="0">
                <a:solidFill>
                  <a:schemeClr val="accent4"/>
                </a:solidFill>
              </a:rPr>
              <a:t>Mer information finns på:</a:t>
            </a:r>
          </a:p>
          <a:p>
            <a:pPr algn="r">
              <a:spcAft>
                <a:spcPts val="1800"/>
              </a:spcAft>
            </a:pPr>
            <a:r>
              <a:rPr lang="sv-SE" sz="1900" b="1" dirty="0">
                <a:solidFill>
                  <a:schemeClr val="accent4"/>
                </a:solidFill>
              </a:rPr>
              <a:t>www.socialstyrelsen.se</a:t>
            </a:r>
          </a:p>
          <a:p>
            <a:pPr algn="r"/>
            <a:r>
              <a:rPr lang="sv-SE" sz="1900" b="1" dirty="0">
                <a:solidFill>
                  <a:schemeClr val="accent4"/>
                </a:solidFill>
              </a:rPr>
              <a:t>Prenumerera på vårt nyhetsbrev: www.socialstyrelsen.se/nyhetsbrev</a:t>
            </a:r>
          </a:p>
          <a:p>
            <a:pPr algn="r"/>
            <a:endParaRPr lang="sv-SE" sz="1900" b="1" dirty="0" smtClean="0">
              <a:solidFill>
                <a:schemeClr val="accent4"/>
              </a:solidFill>
            </a:endParaRPr>
          </a:p>
        </p:txBody>
      </p:sp>
    </p:spTree>
    <p:extLst>
      <p:ext uri="{BB962C8B-B14F-4D97-AF65-F5344CB8AC3E}">
        <p14:creationId xmlns:p14="http://schemas.microsoft.com/office/powerpoint/2010/main" val="26513887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Familjehemsvården - ny instruktion för Socialstyrelsen</a:t>
            </a:r>
            <a:endParaRPr lang="sv-SE" dirty="0"/>
          </a:p>
        </p:txBody>
      </p:sp>
      <p:pic>
        <p:nvPicPr>
          <p:cNvPr id="7" name="Platshållare för bild 6"/>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7340" r="7340"/>
          <a:stretch>
            <a:fillRect/>
          </a:stretch>
        </p:blipFill>
        <p:spPr>
          <a:xfrm>
            <a:off x="5329238" y="2369965"/>
            <a:ext cx="3814762" cy="3095625"/>
          </a:xfrm>
        </p:spPr>
      </p:pic>
      <p:sp>
        <p:nvSpPr>
          <p:cNvPr id="6" name="Platshållare för text 5"/>
          <p:cNvSpPr>
            <a:spLocks noGrp="1"/>
          </p:cNvSpPr>
          <p:nvPr>
            <p:ph type="body" sz="quarter" idx="16"/>
          </p:nvPr>
        </p:nvSpPr>
        <p:spPr>
          <a:xfrm>
            <a:off x="430213" y="1970737"/>
            <a:ext cx="4899025" cy="3648075"/>
          </a:xfrm>
        </p:spPr>
        <p:txBody>
          <a:bodyPr/>
          <a:lstStyle/>
          <a:p>
            <a:pPr marL="285750" lvl="1" indent="0">
              <a:buNone/>
            </a:pPr>
            <a:r>
              <a:rPr lang="sv-SE" sz="2600" dirty="0"/>
              <a:t/>
            </a:r>
            <a:br>
              <a:rPr lang="sv-SE" sz="2600" dirty="0"/>
            </a:br>
            <a:r>
              <a:rPr lang="sv-SE" sz="2600" dirty="0" smtClean="0"/>
              <a:t>Socialstyrelsen förväntas</a:t>
            </a:r>
          </a:p>
          <a:p>
            <a:pPr marL="285750" lvl="1" indent="0">
              <a:buNone/>
            </a:pPr>
            <a:r>
              <a:rPr lang="sv-SE" sz="2600" dirty="0" smtClean="0"/>
              <a:t> </a:t>
            </a:r>
          </a:p>
          <a:p>
            <a:pPr lvl="1">
              <a:buFont typeface="Arial" panose="020B0604020202020204" pitchFamily="34" charset="0"/>
              <a:buChar char="•"/>
            </a:pPr>
            <a:r>
              <a:rPr lang="sv-SE" sz="2600" dirty="0" smtClean="0"/>
              <a:t>hålla </a:t>
            </a:r>
            <a:r>
              <a:rPr lang="sv-SE" sz="2600" dirty="0"/>
              <a:t>samman </a:t>
            </a:r>
            <a:r>
              <a:rPr lang="sv-SE" sz="2600" dirty="0" smtClean="0"/>
              <a:t>utvecklingsarbetet</a:t>
            </a:r>
          </a:p>
          <a:p>
            <a:pPr lvl="1">
              <a:buFont typeface="Arial" panose="020B0604020202020204" pitchFamily="34" charset="0"/>
              <a:buChar char="•"/>
            </a:pPr>
            <a:r>
              <a:rPr lang="sv-SE" sz="2600" dirty="0" smtClean="0"/>
              <a:t>ha </a:t>
            </a:r>
            <a:r>
              <a:rPr lang="sv-SE" sz="2600" dirty="0"/>
              <a:t>en aktiv och drivande roll</a:t>
            </a:r>
          </a:p>
          <a:p>
            <a:pPr lvl="1"/>
            <a:endParaRPr lang="sv-SE" sz="2600" dirty="0"/>
          </a:p>
          <a:p>
            <a:pPr marL="457200" lvl="1" indent="-457200">
              <a:buFontTx/>
              <a:buChar char="-"/>
            </a:pPr>
            <a:endParaRPr lang="sv-SE" sz="2600" dirty="0"/>
          </a:p>
          <a:p>
            <a:endParaRPr lang="sv-SE" dirty="0"/>
          </a:p>
        </p:txBody>
      </p:sp>
    </p:spTree>
    <p:extLst>
      <p:ext uri="{BB962C8B-B14F-4D97-AF65-F5344CB8AC3E}">
        <p14:creationId xmlns:p14="http://schemas.microsoft.com/office/powerpoint/2010/main" val="5353008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Exempel på aktiviteter 2016-2017</a:t>
            </a:r>
            <a:endParaRPr lang="sv-SE" sz="2400" dirty="0"/>
          </a:p>
        </p:txBody>
      </p:sp>
      <p:sp>
        <p:nvSpPr>
          <p:cNvPr id="5" name="Platshållare för innehåll 4"/>
          <p:cNvSpPr>
            <a:spLocks noGrp="1"/>
          </p:cNvSpPr>
          <p:nvPr>
            <p:ph sz="quarter" idx="13"/>
          </p:nvPr>
        </p:nvSpPr>
        <p:spPr>
          <a:xfrm>
            <a:off x="835014" y="2095295"/>
            <a:ext cx="6959600" cy="3708400"/>
          </a:xfrm>
        </p:spPr>
        <p:txBody>
          <a:bodyPr/>
          <a:lstStyle/>
          <a:p>
            <a:r>
              <a:rPr lang="sv-SE" dirty="0" smtClean="0"/>
              <a:t>Nationell rekryteringskampanj - Min insats</a:t>
            </a:r>
          </a:p>
          <a:p>
            <a:r>
              <a:rPr lang="sv-SE" dirty="0" smtClean="0"/>
              <a:t>Familjehemsvinjetter för utredning familjehem</a:t>
            </a:r>
          </a:p>
          <a:p>
            <a:r>
              <a:rPr lang="sv-SE" dirty="0" smtClean="0"/>
              <a:t>Uppdatering och revidering Ett hem att växa </a:t>
            </a:r>
            <a:r>
              <a:rPr lang="sv-SE" dirty="0" smtClean="0"/>
              <a:t>i</a:t>
            </a:r>
          </a:p>
          <a:p>
            <a:r>
              <a:rPr lang="sv-SE" dirty="0" smtClean="0"/>
              <a:t>Metod för att lyssna på barn i familjehem</a:t>
            </a:r>
            <a:endParaRPr lang="sv-SE" dirty="0" smtClean="0"/>
          </a:p>
          <a:p>
            <a:r>
              <a:rPr lang="sv-SE" dirty="0" smtClean="0"/>
              <a:t>Föreskrifter och allmänna råd </a:t>
            </a:r>
            <a:r>
              <a:rPr lang="sv-SE" dirty="0" smtClean="0"/>
              <a:t>om </a:t>
            </a:r>
            <a:r>
              <a:rPr lang="sv-SE" dirty="0" smtClean="0"/>
              <a:t>privata konsulentstödda verksamheter</a:t>
            </a:r>
          </a:p>
          <a:p>
            <a:r>
              <a:rPr lang="sv-SE" dirty="0" smtClean="0"/>
              <a:t>Infoblad om ansvarsfördelning socialtjänst och privata konsulentstödda verksamheter</a:t>
            </a:r>
          </a:p>
        </p:txBody>
      </p:sp>
    </p:spTree>
    <p:extLst>
      <p:ext uri="{BB962C8B-B14F-4D97-AF65-F5344CB8AC3E}">
        <p14:creationId xmlns:p14="http://schemas.microsoft.com/office/powerpoint/2010/main" val="15449036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Platshållare för innehåll 3"/>
          <p:cNvGraphicFramePr>
            <a:graphicFrameLocks noGrp="1"/>
          </p:cNvGraphicFramePr>
          <p:nvPr>
            <p:ph sz="quarter" idx="13"/>
            <p:extLst/>
          </p:nvPr>
        </p:nvGraphicFramePr>
        <p:xfrm>
          <a:off x="430212" y="1300163"/>
          <a:ext cx="8342312" cy="3952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ubrik 1"/>
          <p:cNvSpPr>
            <a:spLocks noGrp="1"/>
          </p:cNvSpPr>
          <p:nvPr>
            <p:ph type="title"/>
          </p:nvPr>
        </p:nvSpPr>
        <p:spPr>
          <a:xfrm>
            <a:off x="803844" y="686594"/>
            <a:ext cx="6951600" cy="1296144"/>
          </a:xfrm>
        </p:spPr>
        <p:txBody>
          <a:bodyPr/>
          <a:lstStyle/>
          <a:p>
            <a:endParaRPr lang="sv-SE" dirty="0"/>
          </a:p>
        </p:txBody>
      </p:sp>
    </p:spTree>
    <p:extLst>
      <p:ext uri="{BB962C8B-B14F-4D97-AF65-F5344CB8AC3E}">
        <p14:creationId xmlns:p14="http://schemas.microsoft.com/office/powerpoint/2010/main" val="13109189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latshållare för bild 15"/>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5182" r="5182"/>
          <a:stretch/>
        </p:blipFill>
        <p:spPr/>
      </p:pic>
      <p:sp>
        <p:nvSpPr>
          <p:cNvPr id="7170" name="Rubrik 6"/>
          <p:cNvSpPr>
            <a:spLocks noGrp="1"/>
          </p:cNvSpPr>
          <p:nvPr>
            <p:ph type="ctrTitle"/>
          </p:nvPr>
        </p:nvSpPr>
        <p:spPr/>
        <p:txBody>
          <a:bodyPr/>
          <a:lstStyle/>
          <a:p>
            <a:r>
              <a:rPr lang="sv-SE" altLang="sv-SE" dirty="0" smtClean="0">
                <a:latin typeface="Arial" charset="0"/>
                <a:cs typeface="Arial" charset="0"/>
              </a:rPr>
              <a:t>Min insats – informationssatsning till privatpersoner för att </a:t>
            </a:r>
            <a:br>
              <a:rPr lang="sv-SE" altLang="sv-SE" dirty="0" smtClean="0">
                <a:latin typeface="Arial" charset="0"/>
                <a:cs typeface="Arial" charset="0"/>
              </a:rPr>
            </a:br>
            <a:r>
              <a:rPr lang="sv-SE" altLang="sv-SE" dirty="0" smtClean="0">
                <a:latin typeface="Arial" charset="0"/>
                <a:cs typeface="Arial" charset="0"/>
              </a:rPr>
              <a:t>stödja barn</a:t>
            </a:r>
          </a:p>
        </p:txBody>
      </p:sp>
    </p:spTree>
    <p:extLst>
      <p:ext uri="{BB962C8B-B14F-4D97-AF65-F5344CB8AC3E}">
        <p14:creationId xmlns:p14="http://schemas.microsoft.com/office/powerpoint/2010/main" val="10199063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p:cNvSpPr>
            <a:spLocks noGrp="1"/>
          </p:cNvSpPr>
          <p:nvPr>
            <p:ph type="dt" sz="quarter" idx="4294967295"/>
          </p:nvPr>
        </p:nvSpPr>
        <p:spPr/>
        <p:txBody>
          <a:bodyPr/>
          <a:lstStyle/>
          <a:p>
            <a:pPr>
              <a:defRPr/>
            </a:pPr>
            <a:endParaRPr lang="sv-SE" dirty="0">
              <a:solidFill>
                <a:srgbClr val="002B45"/>
              </a:solidFill>
            </a:endParaRPr>
          </a:p>
        </p:txBody>
      </p:sp>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b="11436"/>
          <a:stretch>
            <a:fillRect/>
          </a:stretch>
        </p:blipFill>
        <p:spPr bwMode="auto">
          <a:xfrm>
            <a:off x="490538" y="508000"/>
            <a:ext cx="7791450" cy="604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64805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bild 3"/>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8032" b="8032"/>
          <a:stretch>
            <a:fillRect/>
          </a:stretch>
        </p:blipFill>
        <p:spPr/>
      </p:pic>
      <p:sp>
        <p:nvSpPr>
          <p:cNvPr id="3" name="Rubrik 2"/>
          <p:cNvSpPr>
            <a:spLocks noGrp="1"/>
          </p:cNvSpPr>
          <p:nvPr>
            <p:ph type="ctrTitle"/>
          </p:nvPr>
        </p:nvSpPr>
        <p:spPr/>
        <p:txBody>
          <a:bodyPr/>
          <a:lstStyle/>
          <a:p>
            <a:r>
              <a:rPr lang="sv-SE" dirty="0" smtClean="0"/>
              <a:t>BRA-</a:t>
            </a:r>
            <a:r>
              <a:rPr lang="sv-SE" dirty="0" err="1" smtClean="0"/>
              <a:t>fam</a:t>
            </a:r>
            <a:r>
              <a:rPr lang="sv-SE" dirty="0" smtClean="0"/>
              <a:t> </a:t>
            </a:r>
            <a:r>
              <a:rPr lang="sv-SE" dirty="0"/>
              <a:t>–</a:t>
            </a:r>
            <a:r>
              <a:rPr lang="sv-SE" dirty="0" smtClean="0"/>
              <a:t> </a:t>
            </a:r>
            <a:r>
              <a:rPr lang="sv-SE" dirty="0"/>
              <a:t>en </a:t>
            </a:r>
            <a:r>
              <a:rPr lang="sv-SE" dirty="0" smtClean="0"/>
              <a:t>standardiserad </a:t>
            </a:r>
            <a:r>
              <a:rPr lang="sv-SE" dirty="0"/>
              <a:t>bedömningsmetod för rekrytering </a:t>
            </a:r>
            <a:r>
              <a:rPr lang="sv-SE" dirty="0" smtClean="0"/>
              <a:t/>
            </a:r>
            <a:br>
              <a:rPr lang="sv-SE" dirty="0" smtClean="0"/>
            </a:br>
            <a:r>
              <a:rPr lang="sv-SE" dirty="0" smtClean="0"/>
              <a:t>av </a:t>
            </a:r>
            <a:r>
              <a:rPr lang="sv-SE" dirty="0"/>
              <a:t>familjehem</a:t>
            </a:r>
            <a:br>
              <a:rPr lang="sv-SE" dirty="0"/>
            </a:br>
            <a:endParaRPr lang="sv-SE" dirty="0"/>
          </a:p>
        </p:txBody>
      </p:sp>
    </p:spTree>
    <p:extLst>
      <p:ext uri="{BB962C8B-B14F-4D97-AF65-F5344CB8AC3E}">
        <p14:creationId xmlns:p14="http://schemas.microsoft.com/office/powerpoint/2010/main" val="23199040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bild 3"/>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991" b="7991"/>
          <a:stretch>
            <a:fillRect/>
          </a:stretch>
        </p:blipFill>
        <p:spPr>
          <a:xfrm>
            <a:off x="0" y="2191098"/>
            <a:ext cx="9147600" cy="5309159"/>
          </a:xfrm>
        </p:spPr>
      </p:pic>
      <p:sp>
        <p:nvSpPr>
          <p:cNvPr id="3" name="Rubrik 2"/>
          <p:cNvSpPr>
            <a:spLocks noGrp="1"/>
          </p:cNvSpPr>
          <p:nvPr>
            <p:ph type="ctrTitle"/>
          </p:nvPr>
        </p:nvSpPr>
        <p:spPr/>
        <p:txBody>
          <a:bodyPr/>
          <a:lstStyle/>
          <a:p>
            <a:r>
              <a:rPr lang="sv-SE" dirty="0"/>
              <a:t>Familjehemsvinjetter</a:t>
            </a:r>
            <a:br>
              <a:rPr lang="sv-SE" dirty="0"/>
            </a:br>
            <a:r>
              <a:rPr lang="sv-SE" dirty="0"/>
              <a:t>– ett metodstöd vid utredning av familjehem</a:t>
            </a:r>
          </a:p>
        </p:txBody>
      </p:sp>
    </p:spTree>
    <p:extLst>
      <p:ext uri="{BB962C8B-B14F-4D97-AF65-F5344CB8AC3E}">
        <p14:creationId xmlns:p14="http://schemas.microsoft.com/office/powerpoint/2010/main" val="30762856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03844" y="686594"/>
            <a:ext cx="6951600" cy="750320"/>
          </a:xfrm>
        </p:spPr>
        <p:txBody>
          <a:bodyPr/>
          <a:lstStyle/>
          <a:p>
            <a:r>
              <a:rPr lang="sv-SE" sz="3200" dirty="0" smtClean="0"/>
              <a:t>Utbildningsmaterial för familjehem</a:t>
            </a:r>
            <a:endParaRPr lang="sv-SE" sz="3200" dirty="0"/>
          </a:p>
        </p:txBody>
      </p:sp>
      <p:sp>
        <p:nvSpPr>
          <p:cNvPr id="3" name="Platshållare för innehåll 2"/>
          <p:cNvSpPr>
            <a:spLocks noGrp="1"/>
          </p:cNvSpPr>
          <p:nvPr>
            <p:ph sz="quarter" idx="13"/>
          </p:nvPr>
        </p:nvSpPr>
        <p:spPr>
          <a:xfrm>
            <a:off x="801688" y="1632857"/>
            <a:ext cx="7123112" cy="4484914"/>
          </a:xfrm>
        </p:spPr>
        <p:txBody>
          <a:bodyPr/>
          <a:lstStyle/>
          <a:p>
            <a:pPr marL="0" indent="0">
              <a:spcAft>
                <a:spcPts val="0"/>
              </a:spcAft>
              <a:buNone/>
            </a:pPr>
            <a:r>
              <a:rPr lang="sv-SE" b="1" dirty="0" smtClean="0"/>
              <a:t>Ett </a:t>
            </a:r>
            <a:r>
              <a:rPr lang="sv-SE" b="1" dirty="0"/>
              <a:t>hem att växa </a:t>
            </a:r>
            <a:r>
              <a:rPr lang="sv-SE" b="1" dirty="0" smtClean="0"/>
              <a:t>i </a:t>
            </a:r>
          </a:p>
          <a:p>
            <a:pPr marL="0" indent="0">
              <a:spcAft>
                <a:spcPts val="0"/>
              </a:spcAft>
              <a:buNone/>
            </a:pPr>
            <a:r>
              <a:rPr lang="sv-SE" dirty="0" smtClean="0"/>
              <a:t>Revidering </a:t>
            </a:r>
            <a:r>
              <a:rPr lang="sv-SE" dirty="0"/>
              <a:t>och komplettering av </a:t>
            </a:r>
            <a:r>
              <a:rPr lang="sv-SE" dirty="0" smtClean="0"/>
              <a:t>familjehemmets bok</a:t>
            </a:r>
          </a:p>
          <a:p>
            <a:pPr marL="0" indent="0">
              <a:spcAft>
                <a:spcPts val="0"/>
              </a:spcAft>
              <a:buNone/>
            </a:pPr>
            <a:r>
              <a:rPr lang="sv-SE" dirty="0" smtClean="0"/>
              <a:t>och studiehandledningen</a:t>
            </a:r>
          </a:p>
          <a:p>
            <a:pPr marL="0" indent="0">
              <a:spcAft>
                <a:spcPts val="0"/>
              </a:spcAft>
              <a:buNone/>
            </a:pPr>
            <a:endParaRPr lang="sv-SE" dirty="0"/>
          </a:p>
          <a:p>
            <a:pPr marL="0" indent="0">
              <a:spcAft>
                <a:spcPts val="0"/>
              </a:spcAft>
              <a:buNone/>
            </a:pPr>
            <a:r>
              <a:rPr lang="sv-SE" dirty="0" smtClean="0"/>
              <a:t>Publicerat 4 </a:t>
            </a:r>
            <a:r>
              <a:rPr lang="sv-SE" dirty="0" err="1" smtClean="0"/>
              <a:t>sept</a:t>
            </a:r>
            <a:r>
              <a:rPr lang="sv-SE" dirty="0" smtClean="0"/>
              <a:t> 2017</a:t>
            </a:r>
          </a:p>
          <a:p>
            <a:pPr marL="0" indent="0">
              <a:spcAft>
                <a:spcPts val="0"/>
              </a:spcAft>
              <a:buNone/>
            </a:pPr>
            <a:endParaRPr lang="sv-SE" dirty="0" smtClean="0"/>
          </a:p>
          <a:p>
            <a:pPr marL="0" indent="0">
              <a:spcAft>
                <a:spcPts val="0"/>
              </a:spcAft>
              <a:buNone/>
            </a:pPr>
            <a:r>
              <a:rPr lang="sv-SE" sz="2400" b="1" dirty="0"/>
              <a:t>Vad händer </a:t>
            </a:r>
            <a:r>
              <a:rPr lang="sv-SE" sz="2400" b="1" dirty="0" smtClean="0"/>
              <a:t>nu-materialet</a:t>
            </a:r>
          </a:p>
          <a:p>
            <a:pPr marL="0" indent="0">
              <a:spcAft>
                <a:spcPts val="0"/>
              </a:spcAft>
              <a:buNone/>
            </a:pPr>
            <a:r>
              <a:rPr lang="sv-SE" sz="2400" dirty="0" smtClean="0"/>
              <a:t>Filmer till ensamkommande barn</a:t>
            </a:r>
          </a:p>
          <a:p>
            <a:pPr marL="0" indent="0">
              <a:spcAft>
                <a:spcPts val="0"/>
              </a:spcAft>
              <a:buNone/>
            </a:pPr>
            <a:r>
              <a:rPr lang="sv-SE" sz="2400" dirty="0" smtClean="0"/>
              <a:t>Vägledningsmaterial till vuxna  </a:t>
            </a:r>
            <a:endParaRPr lang="sv-SE" sz="2400" dirty="0"/>
          </a:p>
          <a:p>
            <a:pPr marL="0" indent="0">
              <a:spcAft>
                <a:spcPts val="0"/>
              </a:spcAft>
              <a:buNone/>
            </a:pPr>
            <a:r>
              <a:rPr lang="sv-SE" dirty="0"/>
              <a:t>Publicerat juni 2016</a:t>
            </a:r>
          </a:p>
          <a:p>
            <a:pPr marL="0" indent="0">
              <a:spcAft>
                <a:spcPts val="0"/>
              </a:spcAft>
              <a:buNone/>
            </a:pPr>
            <a:endParaRPr lang="sv-SE" dirty="0" smtClean="0"/>
          </a:p>
          <a:p>
            <a:pPr marL="0" indent="0">
              <a:spcAft>
                <a:spcPts val="0"/>
              </a:spcAft>
              <a:buNone/>
            </a:pPr>
            <a:endParaRPr lang="sv-SE" b="1" dirty="0" smtClean="0"/>
          </a:p>
          <a:p>
            <a:pPr marL="0" indent="0">
              <a:spcAft>
                <a:spcPts val="0"/>
              </a:spcAft>
              <a:buNone/>
            </a:pPr>
            <a:endParaRPr lang="sv-SE" dirty="0"/>
          </a:p>
          <a:p>
            <a:endParaRPr lang="sv-SE" dirty="0"/>
          </a:p>
        </p:txBody>
      </p:sp>
      <p:pic>
        <p:nvPicPr>
          <p:cNvPr id="6" name="Bildobjekt 5"/>
          <p:cNvPicPr/>
          <p:nvPr/>
        </p:nvPicPr>
        <p:blipFill rotWithShape="1">
          <a:blip r:embed="rId3" cstate="print">
            <a:extLst>
              <a:ext uri="{28A0092B-C50C-407E-A947-70E740481C1C}">
                <a14:useLocalDpi xmlns:a14="http://schemas.microsoft.com/office/drawing/2010/main"/>
              </a:ext>
            </a:extLst>
          </a:blip>
          <a:srcRect/>
          <a:stretch/>
        </p:blipFill>
        <p:spPr bwMode="auto">
          <a:xfrm rot="21091710">
            <a:off x="6178959" y="4240836"/>
            <a:ext cx="1468301" cy="179270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5" name="Bildobjekt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24928">
            <a:off x="6948214" y="1712339"/>
            <a:ext cx="1276350" cy="1809750"/>
          </a:xfrm>
          <a:prstGeom prst="rect">
            <a:avLst/>
          </a:prstGeom>
          <a:ln>
            <a:noFill/>
          </a:ln>
          <a:effectLst>
            <a:outerShdw blurRad="292100" dist="139700" dir="2700000" algn="tl" rotWithShape="0">
              <a:srgbClr val="333333">
                <a:alpha val="65000"/>
              </a:srgbClr>
            </a:outerShdw>
          </a:effectLst>
        </p:spPr>
      </p:pic>
      <p:pic>
        <p:nvPicPr>
          <p:cNvPr id="4" name="Bildobjekt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959355">
            <a:off x="5648755" y="2111587"/>
            <a:ext cx="1276350" cy="16383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08205378"/>
      </p:ext>
    </p:extLst>
  </p:cSld>
  <p:clrMapOvr>
    <a:masterClrMapping/>
  </p:clrMapOvr>
  <p:timing>
    <p:tnLst>
      <p:par>
        <p:cTn id="1" dur="indefinite" restart="never" nodeType="tmRoot"/>
      </p:par>
    </p:tnLst>
  </p:timing>
</p:sld>
</file>

<file path=ppt/theme/theme1.xml><?xml version="1.0" encoding="utf-8"?>
<a:theme xmlns:a="http://schemas.openxmlformats.org/drawingml/2006/main" name="SoS-PPT-svensk">
  <a:themeElements>
    <a:clrScheme name="Anpassat 4">
      <a:dk1>
        <a:srgbClr val="000000"/>
      </a:dk1>
      <a:lt1>
        <a:srgbClr val="DAD7CB"/>
      </a:lt1>
      <a:dk2>
        <a:srgbClr val="8D6E97"/>
      </a:dk2>
      <a:lt2>
        <a:srgbClr val="4A7729"/>
      </a:lt2>
      <a:accent1>
        <a:srgbClr val="A6BCC6"/>
      </a:accent1>
      <a:accent2>
        <a:srgbClr val="7D9AAA"/>
      </a:accent2>
      <a:accent3>
        <a:srgbClr val="D3BF96"/>
      </a:accent3>
      <a:accent4>
        <a:srgbClr val="002B45"/>
      </a:accent4>
      <a:accent5>
        <a:srgbClr val="857363"/>
      </a:accent5>
      <a:accent6>
        <a:srgbClr val="452325"/>
      </a:accent6>
      <a:hlink>
        <a:srgbClr val="000000"/>
      </a:hlink>
      <a:folHlink>
        <a:srgbClr val="000000"/>
      </a:folHlink>
    </a:clrScheme>
    <a:fontScheme name="Anpassat 28">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AD7CB"/>
        </a:solidFill>
        <a:ln>
          <a:noFill/>
        </a:ln>
      </a:spPr>
      <a:bodyPr rtlCol="0" anchor="ctr"/>
      <a:lstStyle>
        <a:defPPr algn="ctr">
          <a:defRPr sz="19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z="1900" smtClean="0"/>
        </a:defPPr>
      </a:lstStyle>
    </a:txDef>
  </a:objectDefaults>
  <a:extraClrSchemeLst/>
</a:theme>
</file>

<file path=ppt/theme/theme2.xml><?xml version="1.0" encoding="utf-8"?>
<a:theme xmlns:a="http://schemas.openxmlformats.org/drawingml/2006/main" name="1_SoS-PPT-svensk">
  <a:themeElements>
    <a:clrScheme name="Anpassat 4">
      <a:dk1>
        <a:srgbClr val="000000"/>
      </a:dk1>
      <a:lt1>
        <a:srgbClr val="DAD7CB"/>
      </a:lt1>
      <a:dk2>
        <a:srgbClr val="8D6E97"/>
      </a:dk2>
      <a:lt2>
        <a:srgbClr val="4A7729"/>
      </a:lt2>
      <a:accent1>
        <a:srgbClr val="A6BCC6"/>
      </a:accent1>
      <a:accent2>
        <a:srgbClr val="7D9AAA"/>
      </a:accent2>
      <a:accent3>
        <a:srgbClr val="D3BF96"/>
      </a:accent3>
      <a:accent4>
        <a:srgbClr val="002B45"/>
      </a:accent4>
      <a:accent5>
        <a:srgbClr val="857363"/>
      </a:accent5>
      <a:accent6>
        <a:srgbClr val="452325"/>
      </a:accent6>
      <a:hlink>
        <a:srgbClr val="000000"/>
      </a:hlink>
      <a:folHlink>
        <a:srgbClr val="000000"/>
      </a:folHlink>
    </a:clrScheme>
    <a:fontScheme name="Anpassat 28">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AD7CB"/>
        </a:solidFill>
        <a:ln>
          <a:noFill/>
        </a:ln>
      </a:spPr>
      <a:bodyPr rtlCol="0" anchor="ctr"/>
      <a:lstStyle>
        <a:defPPr algn="ctr">
          <a:defRPr sz="19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z="1900" smtClean="0"/>
        </a:defPPr>
      </a:lstStyle>
    </a:txDef>
  </a:objectDefaults>
  <a:extraClrSchemeLst/>
</a:theme>
</file>

<file path=ppt/theme/theme3.xml><?xml version="1.0" encoding="utf-8"?>
<a:theme xmlns:a="http://schemas.openxmlformats.org/drawingml/2006/main" name="Blank">
  <a:themeElements>
    <a:clrScheme name="Anpassat 4">
      <a:dk1>
        <a:srgbClr val="000000"/>
      </a:dk1>
      <a:lt1>
        <a:srgbClr val="DAD7CB"/>
      </a:lt1>
      <a:dk2>
        <a:srgbClr val="8D6E97"/>
      </a:dk2>
      <a:lt2>
        <a:srgbClr val="4A7729"/>
      </a:lt2>
      <a:accent1>
        <a:srgbClr val="A6BCC6"/>
      </a:accent1>
      <a:accent2>
        <a:srgbClr val="7D9AAA"/>
      </a:accent2>
      <a:accent3>
        <a:srgbClr val="D3BF96"/>
      </a:accent3>
      <a:accent4>
        <a:srgbClr val="002B45"/>
      </a:accent4>
      <a:accent5>
        <a:srgbClr val="857363"/>
      </a:accent5>
      <a:accent6>
        <a:srgbClr val="452325"/>
      </a:accent6>
      <a:hlink>
        <a:srgbClr val="000000"/>
      </a:hlink>
      <a:folHlink>
        <a:srgbClr val="000000"/>
      </a:folHlink>
    </a:clrScheme>
    <a:fontScheme name="Anpassat 28">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AD7CB"/>
        </a:solidFill>
        <a:ln>
          <a:noFill/>
        </a:ln>
      </a:spPr>
      <a:bodyPr rtlCol="0" anchor="ctr"/>
      <a:lstStyle>
        <a:defPPr algn="ctr">
          <a:defRPr sz="19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z="1900" smtClean="0"/>
        </a:defPPr>
      </a:lstStyle>
    </a:txDef>
  </a:objectDefaults>
  <a:extraClrSchemeLst/>
  <a:custClrLst>
    <a:custClr name="Beige Diagrambakgrund">
      <a:srgbClr val="DAD7CB"/>
    </a:custClr>
    <a:custClr name="Mörkbeige">
      <a:srgbClr val="D3BF96"/>
    </a:custClr>
    <a:custClr name="Ljusbrun">
      <a:srgbClr val="AAA38E"/>
    </a:custClr>
    <a:custClr name="Brun">
      <a:srgbClr val="857363"/>
    </a:custClr>
    <a:custClr name="Mellanbrun">
      <a:srgbClr val="6D5047"/>
    </a:custClr>
    <a:custClr name="Mörkbrun">
      <a:srgbClr val="452325"/>
    </a:custClr>
    <a:custClr name="Vit">
      <a:srgbClr val="FFFFFF"/>
    </a:custClr>
    <a:custClr name="Vit">
      <a:srgbClr val="FFFFFF"/>
    </a:custClr>
    <a:custClr name="Svart">
      <a:srgbClr val="000000"/>
    </a:custClr>
    <a:custClr name="Vit">
      <a:srgbClr val="FFFFFF"/>
    </a:custClr>
    <a:custClr name="Ljusblå">
      <a:srgbClr val="E0E6E6"/>
    </a:custClr>
    <a:custClr name="Isblå">
      <a:srgbClr val="A6BCC6"/>
    </a:custClr>
    <a:custClr name="Ljus blågrå">
      <a:srgbClr val="A5ACAF"/>
    </a:custClr>
    <a:custClr name="Blågrå">
      <a:srgbClr val="7D9AAA"/>
    </a:custClr>
    <a:custClr name="Mörk blågrå">
      <a:srgbClr val="51626F"/>
    </a:custClr>
    <a:custClr name="Mörkblå">
      <a:srgbClr val="002B45"/>
    </a:custClr>
    <a:custClr name="Vit">
      <a:srgbClr val="FFFFFF"/>
    </a:custClr>
    <a:custClr name="Diagramfärg Riket Huvudfärg">
      <a:srgbClr val="ED8B00"/>
    </a:custClr>
    <a:custClr name="Blå">
      <a:srgbClr val="3DB7E4"/>
    </a:custClr>
    <a:custClr name="Grön">
      <a:srgbClr val="3F9C35"/>
    </a:custClr>
    <a:custClr name="Diagramfärg Riket 251/230/204">
      <a:srgbClr val="FBE6CC"/>
    </a:custClr>
    <a:custClr name="Diagramfärg Riket 246/205/153">
      <a:srgbClr val="F6CD99"/>
    </a:custClr>
    <a:custClr name="Diagramfärg Riket 242/181/102">
      <a:srgbClr val="F2B566"/>
    </a:custClr>
    <a:custClr name="Diagramfärg Riket Huvudfärg">
      <a:srgbClr val="ED8B00"/>
    </a:custClr>
    <a:custClr name="Diagramfärg Riket 175/98/10">
      <a:srgbClr val="AF620A"/>
    </a:custClr>
    <a:custClr name="Diagramfärg Riket 117/66/0">
      <a:srgbClr val="754200"/>
    </a:custClr>
    <a:custClr name="Vit">
      <a:srgbClr val="FFFFFF"/>
    </a:custClr>
    <a:custClr name="Diagramfärg Riket Huvudfärg">
      <a:srgbClr val="ED8B00"/>
    </a:custClr>
    <a:custClr name="Röd">
      <a:srgbClr val="BA0C2F"/>
    </a:custClr>
    <a:custClr name="Beige Diagrambakgrund">
      <a:srgbClr val="DAD7CB"/>
    </a:custClr>
    <a:custClr name="Diagramfärg män 218/237/203">
      <a:srgbClr val="DAEDCB"/>
    </a:custClr>
    <a:custClr name="Diagramfärg män 180/219/151">
      <a:srgbClr val="B4DB97"/>
    </a:custClr>
    <a:custClr name="Diagramfärg män 142/201/99">
      <a:srgbClr val="8EC963"/>
    </a:custClr>
    <a:custClr name="Diagramfärg män Huvudfärg">
      <a:srgbClr val="4A7729"/>
    </a:custClr>
    <a:custClr name="Diagramfärg män 55/88/31">
      <a:srgbClr val="3B581F"/>
    </a:custClr>
    <a:custClr name="Diagramfärg män 36/58/20">
      <a:srgbClr val="243A14"/>
    </a:custClr>
    <a:custClr name="Vit">
      <a:srgbClr val="FFFFFF"/>
    </a:custClr>
    <a:custClr name="Diagramfärg män Huvudfärg">
      <a:srgbClr val="4A7729"/>
    </a:custClr>
    <a:custClr name="Vit">
      <a:srgbClr val="FFFFFF"/>
    </a:custClr>
    <a:custClr name="Vit">
      <a:srgbClr val="FFFFFF"/>
    </a:custClr>
    <a:custClr name="Diagramfärg kvinnor 232/225/234">
      <a:srgbClr val="E8E1EA"/>
    </a:custClr>
    <a:custClr name="Diagramfärg kvinnor 209/197/214">
      <a:srgbClr val="D1C5D6"/>
    </a:custClr>
    <a:custClr name="Diagramfärg kvinnor 186/167/192">
      <a:srgbClr val="BAA7C0"/>
    </a:custClr>
    <a:custClr name="Diagramfärg kvinnor Huvudfärg">
      <a:srgbClr val="8D6E97"/>
    </a:custClr>
    <a:custClr name="Diagramfärg kvinnor 106/82/114">
      <a:srgbClr val="6A5272"/>
    </a:custClr>
    <a:custClr name="Diagramfärg kvinnor 70/54/75">
      <a:srgbClr val="46364B"/>
    </a:custClr>
    <a:custClr name="Vit">
      <a:srgbClr val="FFFFFF"/>
    </a:custClr>
    <a:custClr name="Diagramfärg kvinnor">
      <a:srgbClr val="8D6E97"/>
    </a:custClr>
    <a:custClr name="Vit">
      <a:srgbClr val="FFFFFF"/>
    </a:custClr>
    <a:custClr name="Vit">
      <a:srgbClr val="FFFFFF"/>
    </a:custClr>
  </a:custClrLst>
  <a:extLst>
    <a:ext uri="{05A4C25C-085E-4340-85A3-A5531E510DB2}">
      <thm15:themeFamily xmlns:thm15="http://schemas.microsoft.com/office/thememl/2012/main" name="Blank.potx" id="{ADAA1434-5993-44CC-AD35-847D3DAF0A31}" vid="{08C8DC3B-69CE-4FEA-AAFE-17CAB60C10D7}"/>
    </a:ext>
  </a:extLst>
</a:theme>
</file>

<file path=ppt/theme/theme4.xml><?xml version="1.0" encoding="utf-8"?>
<a:theme xmlns:a="http://schemas.openxmlformats.org/drawingml/2006/main" name="presentation familjehemsvinjetter">
  <a:themeElements>
    <a:clrScheme name="Anpassat 4">
      <a:dk1>
        <a:srgbClr val="000000"/>
      </a:dk1>
      <a:lt1>
        <a:srgbClr val="DAD7CB"/>
      </a:lt1>
      <a:dk2>
        <a:srgbClr val="8D6E97"/>
      </a:dk2>
      <a:lt2>
        <a:srgbClr val="4A7729"/>
      </a:lt2>
      <a:accent1>
        <a:srgbClr val="A6BCC6"/>
      </a:accent1>
      <a:accent2>
        <a:srgbClr val="7D9AAA"/>
      </a:accent2>
      <a:accent3>
        <a:srgbClr val="D3BF96"/>
      </a:accent3>
      <a:accent4>
        <a:srgbClr val="002B45"/>
      </a:accent4>
      <a:accent5>
        <a:srgbClr val="857363"/>
      </a:accent5>
      <a:accent6>
        <a:srgbClr val="452325"/>
      </a:accent6>
      <a:hlink>
        <a:srgbClr val="000000"/>
      </a:hlink>
      <a:folHlink>
        <a:srgbClr val="000000"/>
      </a:folHlink>
    </a:clrScheme>
    <a:fontScheme name="Anpassat 28">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AD7CB"/>
        </a:solidFill>
        <a:ln>
          <a:noFill/>
        </a:ln>
      </a:spPr>
      <a:bodyPr rtlCol="0" anchor="ctr"/>
      <a:lstStyle>
        <a:defPPr algn="ctr">
          <a:defRPr sz="19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z="1900" smtClean="0"/>
        </a:defPPr>
      </a:lstStyle>
    </a:txDef>
  </a:objectDefaults>
  <a:extraClrSchemeLst/>
</a:theme>
</file>

<file path=ppt/theme/theme5.xml><?xml version="1.0" encoding="utf-8"?>
<a:theme xmlns:a="http://schemas.openxmlformats.org/drawingml/2006/main" name="1_presentation familjehemsvinjetter">
  <a:themeElements>
    <a:clrScheme name="Anpassat 4">
      <a:dk1>
        <a:srgbClr val="000000"/>
      </a:dk1>
      <a:lt1>
        <a:srgbClr val="DAD7CB"/>
      </a:lt1>
      <a:dk2>
        <a:srgbClr val="8D6E97"/>
      </a:dk2>
      <a:lt2>
        <a:srgbClr val="4A7729"/>
      </a:lt2>
      <a:accent1>
        <a:srgbClr val="A6BCC6"/>
      </a:accent1>
      <a:accent2>
        <a:srgbClr val="7D9AAA"/>
      </a:accent2>
      <a:accent3>
        <a:srgbClr val="D3BF96"/>
      </a:accent3>
      <a:accent4>
        <a:srgbClr val="002B45"/>
      </a:accent4>
      <a:accent5>
        <a:srgbClr val="857363"/>
      </a:accent5>
      <a:accent6>
        <a:srgbClr val="452325"/>
      </a:accent6>
      <a:hlink>
        <a:srgbClr val="000000"/>
      </a:hlink>
      <a:folHlink>
        <a:srgbClr val="000000"/>
      </a:folHlink>
    </a:clrScheme>
    <a:fontScheme name="Anpassat 28">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AD7CB"/>
        </a:solidFill>
        <a:ln>
          <a:noFill/>
        </a:ln>
      </a:spPr>
      <a:bodyPr rtlCol="0" anchor="ctr"/>
      <a:lstStyle>
        <a:defPPr algn="ctr">
          <a:defRPr sz="19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z="1900" smtClean="0"/>
        </a:defPPr>
      </a:lstStyle>
    </a:txDef>
  </a:objectDefaults>
  <a:extraClrSchemeLst/>
</a:theme>
</file>

<file path=ppt/theme/theme6.xml><?xml version="1.0" encoding="utf-8"?>
<a:theme xmlns:a="http://schemas.openxmlformats.org/drawingml/2006/main" name="2_presentation familjehemsvinjetter">
  <a:themeElements>
    <a:clrScheme name="Anpassat 4">
      <a:dk1>
        <a:srgbClr val="000000"/>
      </a:dk1>
      <a:lt1>
        <a:srgbClr val="DAD7CB"/>
      </a:lt1>
      <a:dk2>
        <a:srgbClr val="8D6E97"/>
      </a:dk2>
      <a:lt2>
        <a:srgbClr val="4A7729"/>
      </a:lt2>
      <a:accent1>
        <a:srgbClr val="A6BCC6"/>
      </a:accent1>
      <a:accent2>
        <a:srgbClr val="7D9AAA"/>
      </a:accent2>
      <a:accent3>
        <a:srgbClr val="D3BF96"/>
      </a:accent3>
      <a:accent4>
        <a:srgbClr val="002B45"/>
      </a:accent4>
      <a:accent5>
        <a:srgbClr val="857363"/>
      </a:accent5>
      <a:accent6>
        <a:srgbClr val="452325"/>
      </a:accent6>
      <a:hlink>
        <a:srgbClr val="000000"/>
      </a:hlink>
      <a:folHlink>
        <a:srgbClr val="000000"/>
      </a:folHlink>
    </a:clrScheme>
    <a:fontScheme name="Anpassat 28">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AD7CB"/>
        </a:solidFill>
        <a:ln>
          <a:noFill/>
        </a:ln>
      </a:spPr>
      <a:bodyPr rtlCol="0" anchor="ctr"/>
      <a:lstStyle>
        <a:defPPr algn="ctr">
          <a:defRPr sz="19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z="1900" smtClean="0"/>
        </a:defPPr>
      </a:lstStyle>
    </a:txDef>
  </a:objectDefaults>
  <a:extraClrSchemeLst/>
</a:theme>
</file>

<file path=ppt/theme/theme7.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SoS-PPT-svensk</Template>
  <TotalTime>3276</TotalTime>
  <Words>1444</Words>
  <Application>Microsoft Office PowerPoint</Application>
  <PresentationFormat>Bildspel på skärmen (4:3)</PresentationFormat>
  <Paragraphs>183</Paragraphs>
  <Slides>18</Slides>
  <Notes>14</Notes>
  <HiddenSlides>0</HiddenSlides>
  <MMClips>0</MMClips>
  <ScaleCrop>false</ScaleCrop>
  <HeadingPairs>
    <vt:vector size="6" baseType="variant">
      <vt:variant>
        <vt:lpstr>Använt teckensnitt</vt:lpstr>
      </vt:variant>
      <vt:variant>
        <vt:i4>3</vt:i4>
      </vt:variant>
      <vt:variant>
        <vt:lpstr>Tema</vt:lpstr>
      </vt:variant>
      <vt:variant>
        <vt:i4>6</vt:i4>
      </vt:variant>
      <vt:variant>
        <vt:lpstr>Bildrubriker</vt:lpstr>
      </vt:variant>
      <vt:variant>
        <vt:i4>18</vt:i4>
      </vt:variant>
    </vt:vector>
  </HeadingPairs>
  <TitlesOfParts>
    <vt:vector size="27" baseType="lpstr">
      <vt:lpstr>Arial</vt:lpstr>
      <vt:lpstr>Calibri</vt:lpstr>
      <vt:lpstr>Century Gothic</vt:lpstr>
      <vt:lpstr>SoS-PPT-svensk</vt:lpstr>
      <vt:lpstr>1_SoS-PPT-svensk</vt:lpstr>
      <vt:lpstr>Blank</vt:lpstr>
      <vt:lpstr>presentation familjehemsvinjetter</vt:lpstr>
      <vt:lpstr>1_presentation familjehemsvinjetter</vt:lpstr>
      <vt:lpstr>2_presentation familjehemsvinjetter</vt:lpstr>
      <vt:lpstr>Socialstyrelsen och familjehemsvården</vt:lpstr>
      <vt:lpstr>Familjehemsvården - ny instruktion för Socialstyrelsen</vt:lpstr>
      <vt:lpstr>Exempel på aktiviteter 2016-2017</vt:lpstr>
      <vt:lpstr>PowerPoint-presentation</vt:lpstr>
      <vt:lpstr>Min insats – informationssatsning till privatpersoner för att  stödja barn</vt:lpstr>
      <vt:lpstr>PowerPoint-presentation</vt:lpstr>
      <vt:lpstr>BRA-fam – en standardiserad bedömningsmetod för rekrytering  av familjehem </vt:lpstr>
      <vt:lpstr>Familjehemsvinjetter – ett metodstöd vid utredning av familjehem</vt:lpstr>
      <vt:lpstr>Utbildningsmaterial för familjehem</vt:lpstr>
      <vt:lpstr>Pågående aktiviteter</vt:lpstr>
      <vt:lpstr>Nätverkshem</vt:lpstr>
      <vt:lpstr>Nytt uppdrag om nätverkshem</vt:lpstr>
      <vt:lpstr>Bakgrund</vt:lpstr>
      <vt:lpstr>Förstudie</vt:lpstr>
      <vt:lpstr>Exempel på frågor</vt:lpstr>
      <vt:lpstr>Ordmoln från familjehemskonferensen 2017</vt:lpstr>
      <vt:lpstr>Tack för oss!</vt:lpstr>
      <vt:lpstr>PowerPoint-presentation</vt:lpstr>
    </vt:vector>
  </TitlesOfParts>
  <Company>Socialstyrelsen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Regeringsuppdrag – anpassat utbildningsmaterial</dc:title>
  <dc:creator>Djupsund, Sara</dc:creator>
  <cp:lastModifiedBy>Freby, Solveig</cp:lastModifiedBy>
  <cp:revision>222</cp:revision>
  <cp:lastPrinted>2017-09-11T19:06:24Z</cp:lastPrinted>
  <dcterms:created xsi:type="dcterms:W3CDTF">2016-03-21T10:21:28Z</dcterms:created>
  <dcterms:modified xsi:type="dcterms:W3CDTF">2018-05-24T09:56:56Z</dcterms:modified>
</cp:coreProperties>
</file>