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rødtekst nivå 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59862"/>
            <a:ext cx="2197100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Forfatter og dato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Presentasjonstittel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Presentasjonstittel</a:t>
            </a:r>
          </a:p>
        </p:txBody>
      </p:sp>
      <p:sp>
        <p:nvSpPr>
          <p:cNvPr id="13" name="Brødtekst nivå én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Presentasjonsundertittel</a:t>
            </a:r>
          </a:p>
        </p:txBody>
      </p:sp>
      <p:sp>
        <p:nvSpPr>
          <p:cNvPr id="14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rødtekst nivå én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Melding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kta, 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rødtekst nivå én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100 %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kt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Fakta</a:t>
            </a:r>
          </a:p>
        </p:txBody>
      </p:sp>
      <p:sp>
        <p:nvSpPr>
          <p:cNvPr id="108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rødtekst nivå 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30024" y="10675453"/>
            <a:ext cx="2020005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Kilder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Brødtekst nivå én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numCol="1" spcCol="38100"/>
          <a:lstStyle>
            <a:lvl1pPr marL="469900" indent="-300876">
              <a:spcBef>
                <a:spcPts val="0"/>
              </a:spcBef>
              <a:buSzTx/>
              <a:buNone/>
              <a:defRPr sz="8500" spc="-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«Kjent sitat»</a:t>
            </a:r>
          </a:p>
        </p:txBody>
      </p:sp>
      <p:sp>
        <p:nvSpPr>
          <p:cNvPr id="117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e – 3 p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alatbolle med stekt ris, kokte egg og spisepinner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5" name="Bolle med laksekaker, salat og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6" name="Bolle med pappardelle-pasta med persillesmør, ristede hasselnøtter og revet parmesan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7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alatbolle med stekt ris, kokte egg og spisepinner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35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kadoer og limer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Presentasjonstittel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Presentasjonstittel</a:t>
            </a:r>
          </a:p>
        </p:txBody>
      </p:sp>
      <p:sp>
        <p:nvSpPr>
          <p:cNvPr id="23" name="Brødtekst nivå 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Forfatter og dato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Brødtekst nivå én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1609909"/>
            <a:ext cx="21971000" cy="111695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Presentasjonsundertittel</a:t>
            </a:r>
          </a:p>
        </p:txBody>
      </p:sp>
      <p:sp>
        <p:nvSpPr>
          <p:cNvPr id="25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 og bilde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lle med laksekaker, salat og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Lysbilde-…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Lysbilde-
tittel</a:t>
            </a:r>
          </a:p>
          <a:p>
            <a:endParaRPr/>
          </a:p>
        </p:txBody>
      </p:sp>
      <p:sp>
        <p:nvSpPr>
          <p:cNvPr id="34" name="Brødtekst nivå 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Lysbildeundertittel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85233"/>
            <a:ext cx="241403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 og punkt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ysbilde-…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r>
              <a:t>Lysbilde-
tittel</a:t>
            </a:r>
          </a:p>
          <a:p>
            <a:endParaRPr/>
          </a:p>
        </p:txBody>
      </p:sp>
      <p:sp>
        <p:nvSpPr>
          <p:cNvPr id="43" name="Brødtekst nivå 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Lysbildeundertittel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Brødtekst nivå én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/>
          <a:p>
            <a:r>
              <a:t>Punkttegntekst i lysbilde</a:t>
            </a:r>
          </a:p>
        </p:txBody>
      </p:sp>
      <p:sp>
        <p:nvSpPr>
          <p:cNvPr id="45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rødtekst nivå én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Punkttegntekst i lysbilde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, punktteg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rødtekst nivå 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Lysbildeundertittel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Brødtekst nivå én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r>
              <a:t>Punkttegntekst i lysbilde</a:t>
            </a:r>
          </a:p>
        </p:txBody>
      </p:sp>
      <p:sp>
        <p:nvSpPr>
          <p:cNvPr id="62" name="Bolle med pappardelle-pasta med persillesmør, ristede hasselnøtter og revet parmesan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3" name="Lysbilde-…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Lysbilde-
tittel</a:t>
            </a:r>
          </a:p>
          <a:p>
            <a:endParaRPr/>
          </a:p>
        </p:txBody>
      </p:sp>
      <p:sp>
        <p:nvSpPr>
          <p:cNvPr id="64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Inndelingstittel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Inndelingstittel</a:t>
            </a:r>
          </a:p>
        </p:txBody>
      </p:sp>
      <p:sp>
        <p:nvSpPr>
          <p:cNvPr id="72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85233"/>
            <a:ext cx="241403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Lysbilde-…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50"/>
          </a:xfrm>
          <a:prstGeom prst="rect">
            <a:avLst/>
          </a:prstGeom>
        </p:spPr>
        <p:txBody>
          <a:bodyPr/>
          <a:lstStyle/>
          <a:p>
            <a:r>
              <a:t>Lysbilde-
tittel</a:t>
            </a:r>
          </a:p>
          <a:p>
            <a:endParaRPr/>
          </a:p>
        </p:txBody>
      </p:sp>
      <p:sp>
        <p:nvSpPr>
          <p:cNvPr id="80" name="Brødtekst nivå 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Lysbildeundertittel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agsor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Dagsordentittel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Dagsordentittel</a:t>
            </a:r>
          </a:p>
        </p:txBody>
      </p:sp>
      <p:sp>
        <p:nvSpPr>
          <p:cNvPr id="89" name="Brødtekst nivå 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Dagsordenundertittel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Brødtekst nivå én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99"/>
            </a:lvl1pPr>
          </a:lstStyle>
          <a:p>
            <a:r>
              <a:t>Dagens emner</a:t>
            </a:r>
          </a:p>
        </p:txBody>
      </p:sp>
      <p:sp>
        <p:nvSpPr>
          <p:cNvPr id="91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rødtekst nivå én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Punkttegntekst i lysbilde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itteltekst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Titteltekst</a:t>
            </a:r>
          </a:p>
        </p:txBody>
      </p:sp>
      <p:sp>
        <p:nvSpPr>
          <p:cNvPr id="4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tel"/>
          <p:cNvSpPr txBox="1">
            <a:spLocks noGrp="1"/>
          </p:cNvSpPr>
          <p:nvPr>
            <p:ph type="title"/>
          </p:nvPr>
        </p:nvSpPr>
        <p:spPr>
          <a:xfrm>
            <a:off x="1209074" y="5669570"/>
            <a:ext cx="21971006" cy="1386777"/>
          </a:xfrm>
          <a:prstGeom prst="rect">
            <a:avLst/>
          </a:prstGeom>
        </p:spPr>
        <p:txBody>
          <a:bodyPr/>
          <a:lstStyle>
            <a:lvl1pPr defTabSz="1755604">
              <a:defRPr sz="8200" b="0" spc="-199"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r>
              <a:t>Tittel</a:t>
            </a:r>
          </a:p>
        </p:txBody>
      </p:sp>
      <p:sp>
        <p:nvSpPr>
          <p:cNvPr id="152" name="Ditt navn"/>
          <p:cNvSpPr txBox="1">
            <a:spLocks noGrp="1"/>
          </p:cNvSpPr>
          <p:nvPr>
            <p:ph type="body" sz="quarter" idx="1"/>
          </p:nvPr>
        </p:nvSpPr>
        <p:spPr>
          <a:xfrm>
            <a:off x="1203921" y="7157945"/>
            <a:ext cx="21971002" cy="888485"/>
          </a:xfrm>
          <a:prstGeom prst="rect">
            <a:avLst/>
          </a:prstGeom>
        </p:spPr>
        <p:txBody>
          <a:bodyPr lIns="50800" tIns="50800" rIns="50800" bIns="50800"/>
          <a:lstStyle>
            <a:lvl1pPr defTabSz="1072869">
              <a:lnSpc>
                <a:spcPct val="80000"/>
              </a:lnSpc>
              <a:defRPr sz="5000" b="0" spc="-200"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r>
              <a:t>Ditt navn</a:t>
            </a:r>
          </a:p>
        </p:txBody>
      </p:sp>
      <p:pic>
        <p:nvPicPr>
          <p:cNvPr id="153" name="NFF_LOGO.png" descr="NF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0838" y="11361241"/>
            <a:ext cx="1820255" cy="18340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nnlimt film.png" descr="innlimt fil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9575" y="-44745"/>
            <a:ext cx="14410742" cy="138054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NFF_LOGO.png" descr="NF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9655" y="9580668"/>
            <a:ext cx="2879071" cy="2900827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Tittel"/>
          <p:cNvSpPr txBox="1">
            <a:spLocks noGrp="1"/>
          </p:cNvSpPr>
          <p:nvPr>
            <p:ph type="title"/>
          </p:nvPr>
        </p:nvSpPr>
        <p:spPr>
          <a:xfrm>
            <a:off x="2537903" y="4008535"/>
            <a:ext cx="21971005" cy="1386776"/>
          </a:xfrm>
          <a:prstGeom prst="rect">
            <a:avLst/>
          </a:prstGeom>
        </p:spPr>
        <p:txBody>
          <a:bodyPr/>
          <a:lstStyle>
            <a:lvl1pPr defTabSz="1755604">
              <a:defRPr sz="8200" b="0" spc="-199"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r>
              <a:t>Tittel</a:t>
            </a:r>
          </a:p>
        </p:txBody>
      </p:sp>
      <p:sp>
        <p:nvSpPr>
          <p:cNvPr id="158" name="Punkt 1…"/>
          <p:cNvSpPr txBox="1"/>
          <p:nvPr/>
        </p:nvSpPr>
        <p:spPr>
          <a:xfrm>
            <a:off x="2624435" y="5934423"/>
            <a:ext cx="1990218" cy="3213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28600" indent="-228600" algn="l">
              <a:buSzPct val="100000"/>
              <a:buChar char="•"/>
              <a:defRPr sz="3500"/>
            </a:pPr>
            <a:r>
              <a:t>Punkt 1</a:t>
            </a:r>
          </a:p>
          <a:p>
            <a:pPr marL="228600" indent="-228600" algn="l">
              <a:buSzPct val="100000"/>
              <a:buChar char="•"/>
              <a:defRPr sz="3500"/>
            </a:pPr>
            <a:r>
              <a:t>Punkt 2 </a:t>
            </a:r>
          </a:p>
          <a:p>
            <a:pPr marL="228600" indent="-228600" algn="l">
              <a:buSzPct val="100000"/>
              <a:buChar char="•"/>
              <a:defRPr sz="3500"/>
            </a:pPr>
            <a:r>
              <a:t>Punkt 3 </a:t>
            </a:r>
          </a:p>
          <a:p>
            <a:pPr marL="228600" indent="-228600" algn="l">
              <a:buSzPct val="100000"/>
              <a:buChar char="•"/>
              <a:defRPr sz="3500"/>
            </a:pPr>
            <a:r>
              <a:t>Punkt 4</a:t>
            </a:r>
          </a:p>
          <a:p>
            <a:pPr marL="228600" indent="-228600" algn="l">
              <a:buSzPct val="100000"/>
              <a:buChar char="•"/>
              <a:defRPr sz="3500"/>
            </a:pPr>
            <a:r>
              <a:t>Punkt 5</a:t>
            </a:r>
          </a:p>
        </p:txBody>
      </p:sp>
      <p:pic>
        <p:nvPicPr>
          <p:cNvPr id="159" name="Bilde" descr="Bild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229" y="-2492"/>
            <a:ext cx="24484457" cy="5170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akk for meg!"/>
          <p:cNvSpPr txBox="1">
            <a:spLocks noGrp="1"/>
          </p:cNvSpPr>
          <p:nvPr>
            <p:ph type="title"/>
          </p:nvPr>
        </p:nvSpPr>
        <p:spPr>
          <a:xfrm>
            <a:off x="1209074" y="5669570"/>
            <a:ext cx="21971006" cy="1386775"/>
          </a:xfrm>
          <a:prstGeom prst="rect">
            <a:avLst/>
          </a:prstGeom>
        </p:spPr>
        <p:txBody>
          <a:bodyPr/>
          <a:lstStyle>
            <a:lvl1pPr defTabSz="1755604">
              <a:defRPr sz="8200" b="0" spc="-199"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r>
              <a:t>Takk for meg! </a:t>
            </a:r>
          </a:p>
        </p:txBody>
      </p:sp>
      <p:sp>
        <p:nvSpPr>
          <p:cNvPr id="162" name="Ditt navn"/>
          <p:cNvSpPr txBox="1">
            <a:spLocks noGrp="1"/>
          </p:cNvSpPr>
          <p:nvPr>
            <p:ph type="body" sz="quarter" idx="1"/>
          </p:nvPr>
        </p:nvSpPr>
        <p:spPr>
          <a:xfrm>
            <a:off x="1203921" y="7157945"/>
            <a:ext cx="21971002" cy="888485"/>
          </a:xfrm>
          <a:prstGeom prst="rect">
            <a:avLst/>
          </a:prstGeom>
        </p:spPr>
        <p:txBody>
          <a:bodyPr lIns="50800" tIns="50800" rIns="50800" bIns="50800"/>
          <a:lstStyle>
            <a:lvl1pPr defTabSz="1072869">
              <a:lnSpc>
                <a:spcPct val="80000"/>
              </a:lnSpc>
              <a:defRPr sz="5000" b="0" spc="-200"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r>
              <a:t>Ditt navn</a:t>
            </a:r>
          </a:p>
        </p:txBody>
      </p:sp>
      <p:pic>
        <p:nvPicPr>
          <p:cNvPr id="163" name="NFF_LOGO.png" descr="NF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9655" y="9846434"/>
            <a:ext cx="2879071" cy="29008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Bilde" descr="Bild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229" y="-2492"/>
            <a:ext cx="24484457" cy="5170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E6F83EA433FA446894EF72E4B4D6432" ma:contentTypeVersion="20" ma:contentTypeDescription="Opprett et nytt dokument." ma:contentTypeScope="" ma:versionID="5c2932b38173fba11b18425f33a6aedb">
  <xsd:schema xmlns:xsd="http://www.w3.org/2001/XMLSchema" xmlns:xs="http://www.w3.org/2001/XMLSchema" xmlns:p="http://schemas.microsoft.com/office/2006/metadata/properties" xmlns:ns2="03b1ce42-9d93-4dee-87db-cddd7a532754" xmlns:ns3="a236ad03-2ad6-437f-80b4-8d6594590e6a" targetNamespace="http://schemas.microsoft.com/office/2006/metadata/properties" ma:root="true" ma:fieldsID="5110700d4cd7004cc1332d53338a876f" ns2:_="" ns3:_="">
    <xsd:import namespace="03b1ce42-9d93-4dee-87db-cddd7a532754"/>
    <xsd:import namespace="a236ad03-2ad6-437f-80b4-8d6594590e6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b1ce42-9d93-4dee-87db-cddd7a53275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Sist delt etter bruker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Sist delt etter klokkeslett" ma:description="" ma:internalName="LastSharedByTime" ma:readOnly="true">
      <xsd:simpleType>
        <xsd:restriction base="dms:DateTime"/>
      </xsd:simpleType>
    </xsd:element>
    <xsd:element name="TaxCatchAll" ma:index="25" nillable="true" ma:displayName="Taxonomy Catch All Column" ma:hidden="true" ma:list="{28aa95a0-369b-4892-b0e1-e1b754ee8ebe}" ma:internalName="TaxCatchAll" ma:showField="CatchAllData" ma:web="03b1ce42-9d93-4dee-87db-cddd7a5327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36ad03-2ad6-437f-80b4-8d6594590e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Bildemerkelapper" ma:readOnly="false" ma:fieldId="{5cf76f15-5ced-4ddc-b409-7134ff3c332f}" ma:taxonomyMulti="true" ma:sspId="0aaac1ef-95be-49b1-b63c-10a2497be6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3b1ce42-9d93-4dee-87db-cddd7a532754" xsi:nil="true"/>
    <lcf76f155ced4ddcb4097134ff3c332f xmlns="a236ad03-2ad6-437f-80b4-8d6594590e6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1BD1C6C-09B0-41B8-BC31-6BA10C57B885}"/>
</file>

<file path=customXml/itemProps2.xml><?xml version="1.0" encoding="utf-8"?>
<ds:datastoreItem xmlns:ds="http://schemas.openxmlformats.org/officeDocument/2006/customXml" ds:itemID="{68D2AD99-18EC-4104-92BE-683E8E9CF816}"/>
</file>

<file path=customXml/itemProps3.xml><?xml version="1.0" encoding="utf-8"?>
<ds:datastoreItem xmlns:ds="http://schemas.openxmlformats.org/officeDocument/2006/customXml" ds:itemID="{8661E07E-309E-437D-8D01-E1BFB549851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Egendefinert</PresentationFormat>
  <Paragraphs>10</Paragraphs>
  <Slides>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6" baseType="lpstr">
      <vt:lpstr>Helvetica Neue</vt:lpstr>
      <vt:lpstr>Helvetica Neue Medium</vt:lpstr>
      <vt:lpstr>21_BasicWhite</vt:lpstr>
      <vt:lpstr>Tittel</vt:lpstr>
      <vt:lpstr>Tittel</vt:lpstr>
      <vt:lpstr>Takk for meg!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Linda Bjoland-Lund</dc:creator>
  <cp:lastModifiedBy>Linda Bjoland-Lund</cp:lastModifiedBy>
  <cp:revision>1</cp:revision>
  <dcterms:modified xsi:type="dcterms:W3CDTF">2024-09-20T08:06:43Z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0x010100FE6F83EA433FA446894EF72E4B4D6432</vt:lpwstr>
  </property>
</Properties>
</file>